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8" r:id="rId5"/>
    <p:sldId id="257" r:id="rId6"/>
    <p:sldId id="259" r:id="rId7"/>
    <p:sldId id="260" r:id="rId8"/>
    <p:sldId id="263" r:id="rId9"/>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C376B6B1-8CC0-2E4D-9B10-E8A50702904D}">
          <p14:sldIdLst>
            <p14:sldId id="258"/>
            <p14:sldId id="257"/>
            <p14:sldId id="259"/>
            <p14:sldId id="260"/>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E63"/>
    <a:srgbClr val="202E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8007F3-C8B5-4686-8CB8-120688CE8360}" v="5" dt="2024-06-18T09:08:27.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66" autoAdjust="0"/>
    <p:restoredTop sz="91429" autoAdjust="0"/>
  </p:normalViewPr>
  <p:slideViewPr>
    <p:cSldViewPr snapToGrid="0" snapToObjects="1">
      <p:cViewPr varScale="1">
        <p:scale>
          <a:sx n="82" d="100"/>
          <a:sy n="82" d="100"/>
        </p:scale>
        <p:origin x="77" y="91"/>
      </p:cViewPr>
      <p:guideLst/>
    </p:cSldViewPr>
  </p:slideViewPr>
  <p:outlineViewPr>
    <p:cViewPr>
      <p:scale>
        <a:sx n="33" d="100"/>
        <a:sy n="33" d="100"/>
      </p:scale>
      <p:origin x="0" y="-55128"/>
    </p:cViewPr>
  </p:outlineViewPr>
  <p:notesTextViewPr>
    <p:cViewPr>
      <p:scale>
        <a:sx n="1" d="1"/>
        <a:sy n="1" d="1"/>
      </p:scale>
      <p:origin x="0" y="0"/>
    </p:cViewPr>
  </p:notesTextViewPr>
  <p:sorterViewPr>
    <p:cViewPr>
      <p:scale>
        <a:sx n="100" d="100"/>
        <a:sy n="100" d="100"/>
      </p:scale>
      <p:origin x="0" y="-47896"/>
    </p:cViewPr>
  </p:sorterViewPr>
  <p:notesViewPr>
    <p:cSldViewPr snapToGrid="0" snapToObjects="1">
      <p:cViewPr varScale="1">
        <p:scale>
          <a:sx n="54" d="100"/>
          <a:sy n="54" d="100"/>
        </p:scale>
        <p:origin x="28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111D5F3D-86F8-4DB6-8665-65CCC42E8688}" type="datetimeFigureOut">
              <a:rPr lang="en-GB" smtClean="0"/>
              <a:t>19/06/2024</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B246E654-1528-4331-81F3-54C04FD7C328}" type="slidenum">
              <a:rPr lang="en-GB" smtClean="0"/>
              <a:t>‹#›</a:t>
            </a:fld>
            <a:endParaRPr lang="en-GB"/>
          </a:p>
        </p:txBody>
      </p:sp>
    </p:spTree>
    <p:extLst>
      <p:ext uri="{BB962C8B-B14F-4D97-AF65-F5344CB8AC3E}">
        <p14:creationId xmlns:p14="http://schemas.microsoft.com/office/powerpoint/2010/main" val="387974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lvl1pPr>
          </a:lstStyle>
          <a:p>
            <a:fld id="{F7F09486-D301-442E-A7F6-6D7C4AD51321}" type="datetimeFigureOut">
              <a:rPr lang="en-US" smtClean="0"/>
              <a:t>6/19/2024</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a:defRPr sz="1200"/>
            </a:lvl1pPr>
          </a:lstStyle>
          <a:p>
            <a:fld id="{DDABD148-6121-4417-B60D-77B597511DEE}" type="slidenum">
              <a:rPr lang="en-US" smtClean="0"/>
              <a:t>‹#›</a:t>
            </a:fld>
            <a:endParaRPr lang="en-US"/>
          </a:p>
        </p:txBody>
      </p:sp>
    </p:spTree>
    <p:extLst>
      <p:ext uri="{BB962C8B-B14F-4D97-AF65-F5344CB8AC3E}">
        <p14:creationId xmlns:p14="http://schemas.microsoft.com/office/powerpoint/2010/main" val="357945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ABD148-6121-4417-B60D-77B597511DEE}" type="slidenum">
              <a:rPr lang="en-US" smtClean="0"/>
              <a:t>2</a:t>
            </a:fld>
            <a:endParaRPr lang="en-US"/>
          </a:p>
        </p:txBody>
      </p:sp>
    </p:spTree>
    <p:extLst>
      <p:ext uri="{BB962C8B-B14F-4D97-AF65-F5344CB8AC3E}">
        <p14:creationId xmlns:p14="http://schemas.microsoft.com/office/powerpoint/2010/main" val="1786486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5BBCB9-E8AB-4A48-AB3D-EC5BC298FD7B}"/>
              </a:ext>
            </a:extLst>
          </p:cNvPr>
          <p:cNvPicPr>
            <a:picLocks noChangeAspect="1"/>
          </p:cNvPicPr>
          <p:nvPr userDrawn="1"/>
        </p:nvPicPr>
        <p:blipFill rotWithShape="1">
          <a:blip r:embed="rId2"/>
          <a:srcRect t="7711" b="13003"/>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822A2D67-DA2E-3744-8F65-E18E7F7C15E7}"/>
              </a:ext>
            </a:extLst>
          </p:cNvPr>
          <p:cNvPicPr>
            <a:picLocks noChangeAspect="1"/>
          </p:cNvPicPr>
          <p:nvPr userDrawn="1"/>
        </p:nvPicPr>
        <p:blipFill>
          <a:blip r:embed="rId3"/>
          <a:stretch>
            <a:fillRect/>
          </a:stretch>
        </p:blipFill>
        <p:spPr>
          <a:xfrm>
            <a:off x="1163691" y="2558894"/>
            <a:ext cx="3472855" cy="169408"/>
          </a:xfrm>
          <a:prstGeom prst="rect">
            <a:avLst/>
          </a:prstGeom>
        </p:spPr>
      </p:pic>
      <p:pic>
        <p:nvPicPr>
          <p:cNvPr id="14" name="Picture 13">
            <a:extLst>
              <a:ext uri="{FF2B5EF4-FFF2-40B4-BE49-F238E27FC236}">
                <a16:creationId xmlns:a16="http://schemas.microsoft.com/office/drawing/2014/main" id="{5A943899-4AD1-1342-824D-FFE9D2CA9C93}"/>
              </a:ext>
            </a:extLst>
          </p:cNvPr>
          <p:cNvPicPr>
            <a:picLocks noChangeAspect="1"/>
          </p:cNvPicPr>
          <p:nvPr userDrawn="1"/>
        </p:nvPicPr>
        <p:blipFill>
          <a:blip r:embed="rId4"/>
          <a:stretch>
            <a:fillRect/>
          </a:stretch>
        </p:blipFill>
        <p:spPr>
          <a:xfrm>
            <a:off x="7710715" y="5834223"/>
            <a:ext cx="4481285" cy="1165134"/>
          </a:xfrm>
          <a:prstGeom prst="rect">
            <a:avLst/>
          </a:prstGeom>
        </p:spPr>
      </p:pic>
      <p:sp>
        <p:nvSpPr>
          <p:cNvPr id="5" name="Title 4">
            <a:extLst>
              <a:ext uri="{FF2B5EF4-FFF2-40B4-BE49-F238E27FC236}">
                <a16:creationId xmlns:a16="http://schemas.microsoft.com/office/drawing/2014/main" id="{6D04A061-2333-EC44-A7D0-74CA6734D17E}"/>
              </a:ext>
            </a:extLst>
          </p:cNvPr>
          <p:cNvSpPr>
            <a:spLocks noGrp="1"/>
          </p:cNvSpPr>
          <p:nvPr>
            <p:ph type="title" hasCustomPrompt="1"/>
          </p:nvPr>
        </p:nvSpPr>
        <p:spPr>
          <a:xfrm>
            <a:off x="1163691" y="970305"/>
            <a:ext cx="10515600" cy="748245"/>
          </a:xfrm>
        </p:spPr>
        <p:txBody>
          <a:bodyPr>
            <a:normAutofit/>
          </a:bodyPr>
          <a:lstStyle>
            <a:lvl1pPr>
              <a:defRPr sz="5400" b="1">
                <a:solidFill>
                  <a:schemeClr val="bg1"/>
                </a:solidFill>
              </a:defRPr>
            </a:lvl1pPr>
          </a:lstStyle>
          <a:p>
            <a:r>
              <a:rPr lang="en-GB" dirty="0"/>
              <a:t>Title</a:t>
            </a:r>
            <a:endParaRPr lang="en-US" dirty="0"/>
          </a:p>
        </p:txBody>
      </p:sp>
      <p:sp>
        <p:nvSpPr>
          <p:cNvPr id="7" name="Text Placeholder 6">
            <a:extLst>
              <a:ext uri="{FF2B5EF4-FFF2-40B4-BE49-F238E27FC236}">
                <a16:creationId xmlns:a16="http://schemas.microsoft.com/office/drawing/2014/main" id="{324BC585-F3A9-F045-8432-BF37292B4622}"/>
              </a:ext>
            </a:extLst>
          </p:cNvPr>
          <p:cNvSpPr>
            <a:spLocks noGrp="1"/>
          </p:cNvSpPr>
          <p:nvPr>
            <p:ph type="body" sz="quarter" idx="10" hasCustomPrompt="1"/>
          </p:nvPr>
        </p:nvSpPr>
        <p:spPr>
          <a:xfrm>
            <a:off x="1163691" y="1860394"/>
            <a:ext cx="10515600" cy="698500"/>
          </a:xfrm>
          <a:prstGeom prst="rect">
            <a:avLst/>
          </a:prstGeom>
        </p:spPr>
        <p:txBody>
          <a:bodyPr/>
          <a:lstStyle>
            <a:lvl1pPr marL="0" indent="0">
              <a:buNone/>
              <a:defRPr sz="3200">
                <a:solidFill>
                  <a:srgbClr val="DCDE63"/>
                </a:solidFill>
                <a:latin typeface="Lato" panose="020F0502020204030203" pitchFamily="34" charset="0"/>
                <a:ea typeface="Lato" panose="020F0502020204030203" pitchFamily="34" charset="0"/>
                <a:cs typeface="Lato" panose="020F0502020204030203" pitchFamily="34" charset="0"/>
              </a:defRPr>
            </a:lvl1pPr>
          </a:lstStyle>
          <a:p>
            <a:r>
              <a:rPr lang="en-US" dirty="0"/>
              <a:t>Subtitle</a:t>
            </a:r>
          </a:p>
        </p:txBody>
      </p:sp>
    </p:spTree>
    <p:extLst>
      <p:ext uri="{BB962C8B-B14F-4D97-AF65-F5344CB8AC3E}">
        <p14:creationId xmlns:p14="http://schemas.microsoft.com/office/powerpoint/2010/main" val="20701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06C96D-A6D1-C445-B4C1-BAD7A32FCD37}"/>
              </a:ext>
            </a:extLst>
          </p:cNvPr>
          <p:cNvPicPr>
            <a:picLocks noChangeAspect="1"/>
          </p:cNvPicPr>
          <p:nvPr userDrawn="1"/>
        </p:nvPicPr>
        <p:blipFill>
          <a:blip r:embed="rId2"/>
          <a:stretch>
            <a:fillRect/>
          </a:stretch>
        </p:blipFill>
        <p:spPr>
          <a:xfrm>
            <a:off x="0" y="5871406"/>
            <a:ext cx="12192000" cy="986594"/>
          </a:xfrm>
          <a:prstGeom prst="rect">
            <a:avLst/>
          </a:prstGeom>
        </p:spPr>
      </p:pic>
      <p:pic>
        <p:nvPicPr>
          <p:cNvPr id="11" name="Picture 10">
            <a:extLst>
              <a:ext uri="{FF2B5EF4-FFF2-40B4-BE49-F238E27FC236}">
                <a16:creationId xmlns:a16="http://schemas.microsoft.com/office/drawing/2014/main" id="{0A689292-D94F-7A44-B300-747C5043822D}"/>
              </a:ext>
            </a:extLst>
          </p:cNvPr>
          <p:cNvPicPr>
            <a:picLocks noChangeAspect="1"/>
          </p:cNvPicPr>
          <p:nvPr userDrawn="1"/>
        </p:nvPicPr>
        <p:blipFill>
          <a:blip r:embed="rId3"/>
          <a:stretch>
            <a:fillRect/>
          </a:stretch>
        </p:blipFill>
        <p:spPr>
          <a:xfrm>
            <a:off x="7842324" y="6160035"/>
            <a:ext cx="4210273" cy="473884"/>
          </a:xfrm>
          <a:prstGeom prst="rect">
            <a:avLst/>
          </a:prstGeom>
        </p:spPr>
      </p:pic>
      <p:sp>
        <p:nvSpPr>
          <p:cNvPr id="7" name="Slide Number Placeholder 5"/>
          <p:cNvSpPr>
            <a:spLocks noGrp="1"/>
          </p:cNvSpPr>
          <p:nvPr>
            <p:ph type="sldNum" sz="quarter" idx="12"/>
          </p:nvPr>
        </p:nvSpPr>
        <p:spPr>
          <a:xfrm>
            <a:off x="11224708" y="6225172"/>
            <a:ext cx="466164" cy="365125"/>
          </a:xfrm>
          <a:prstGeom prst="rect">
            <a:avLst/>
          </a:prstGeom>
        </p:spPr>
        <p:txBody>
          <a:bodyPr/>
          <a:lstStyle>
            <a:lvl1pPr algn="ctr">
              <a:defRPr sz="1600"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97034FAD-426F-B349-A68E-50EA1A324CFE}" type="slidenum">
              <a:rPr lang="en-US" smtClean="0"/>
              <a:pPr/>
              <a:t>‹#›</a:t>
            </a:fld>
            <a:endParaRPr lang="en-US" dirty="0"/>
          </a:p>
        </p:txBody>
      </p:sp>
      <p:sp>
        <p:nvSpPr>
          <p:cNvPr id="8" name="Title 1">
            <a:extLst>
              <a:ext uri="{FF2B5EF4-FFF2-40B4-BE49-F238E27FC236}">
                <a16:creationId xmlns:a16="http://schemas.microsoft.com/office/drawing/2014/main" id="{C68CFFB2-22A1-6744-9DFC-907701F68736}"/>
              </a:ext>
            </a:extLst>
          </p:cNvPr>
          <p:cNvSpPr>
            <a:spLocks noGrp="1"/>
          </p:cNvSpPr>
          <p:nvPr>
            <p:ph type="title" hasCustomPrompt="1"/>
          </p:nvPr>
        </p:nvSpPr>
        <p:spPr>
          <a:xfrm>
            <a:off x="1120174" y="2420087"/>
            <a:ext cx="9344626" cy="939114"/>
          </a:xfrm>
        </p:spPr>
        <p:txBody>
          <a:bodyPr>
            <a:normAutofit/>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sz="5000" dirty="0"/>
              <a:t>Title</a:t>
            </a:r>
          </a:p>
        </p:txBody>
      </p:sp>
      <p:sp>
        <p:nvSpPr>
          <p:cNvPr id="9" name="Text Placeholder 2">
            <a:extLst>
              <a:ext uri="{FF2B5EF4-FFF2-40B4-BE49-F238E27FC236}">
                <a16:creationId xmlns:a16="http://schemas.microsoft.com/office/drawing/2014/main" id="{16E62463-7C0E-5341-8AA3-263B071CD8F3}"/>
              </a:ext>
            </a:extLst>
          </p:cNvPr>
          <p:cNvSpPr>
            <a:spLocks noGrp="1"/>
          </p:cNvSpPr>
          <p:nvPr>
            <p:ph type="body" idx="1" hasCustomPrompt="1"/>
          </p:nvPr>
        </p:nvSpPr>
        <p:spPr>
          <a:xfrm>
            <a:off x="1146676" y="3412207"/>
            <a:ext cx="9318124" cy="580767"/>
          </a:xfrm>
          <a:prstGeom prst="rect">
            <a:avLst/>
          </a:prstGeom>
        </p:spPr>
        <p:txBody>
          <a:bodyPr/>
          <a:lstStyle>
            <a:lvl1pPr marL="0" indent="0">
              <a:buNone/>
              <a:defRPr b="0" i="0">
                <a:latin typeface="Lato" panose="020F0502020204030203" pitchFamily="34" charset="0"/>
                <a:ea typeface="Lato" panose="020F0502020204030203" pitchFamily="34" charset="0"/>
                <a:cs typeface="Lato" panose="020F0502020204030203" pitchFamily="34" charset="0"/>
              </a:defRPr>
            </a:lvl1pPr>
          </a:lstStyle>
          <a:p>
            <a:r>
              <a:rPr lang="en-US" dirty="0">
                <a:solidFill>
                  <a:srgbClr val="0070C0"/>
                </a:solidFill>
                <a:latin typeface="Proxima Nova" panose="02000506030000020004" pitchFamily="2" charset="0"/>
              </a:rPr>
              <a:t>Subtitle</a:t>
            </a:r>
          </a:p>
        </p:txBody>
      </p:sp>
    </p:spTree>
    <p:extLst>
      <p:ext uri="{BB962C8B-B14F-4D97-AF65-F5344CB8AC3E}">
        <p14:creationId xmlns:p14="http://schemas.microsoft.com/office/powerpoint/2010/main" val="147719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sz="4400" dirty="0"/>
              <a:t>Welcome</a:t>
            </a:r>
            <a:endParaRPr lang="en-US" dirty="0"/>
          </a:p>
        </p:txBody>
      </p:sp>
      <p:sp>
        <p:nvSpPr>
          <p:cNvPr id="3" name="Content Placeholder 2"/>
          <p:cNvSpPr>
            <a:spLocks noGrp="1"/>
          </p:cNvSpPr>
          <p:nvPr>
            <p:ph idx="1"/>
          </p:nvPr>
        </p:nvSpPr>
        <p:spPr>
          <a:xfrm>
            <a:off x="838200" y="1847849"/>
            <a:ext cx="10515600" cy="3592251"/>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txBox="1">
            <a:spLocks/>
          </p:cNvSpPr>
          <p:nvPr userDrawn="1"/>
        </p:nvSpPr>
        <p:spPr>
          <a:xfrm>
            <a:off x="11246224" y="6279412"/>
            <a:ext cx="466164" cy="365125"/>
          </a:xfrm>
          <a:prstGeom prst="rect">
            <a:avLst/>
          </a:prstGeom>
        </p:spPr>
        <p:txBody>
          <a:bodyPr/>
          <a:lstStyle>
            <a:defPPr>
              <a:defRPr lang="en-US"/>
            </a:defPPr>
            <a:lvl1pPr marL="0" algn="ct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034FAD-426F-B349-A68E-50EA1A324CFE}" type="slidenum">
              <a:rPr lang="en-US" smtClean="0"/>
              <a:pPr/>
              <a:t>‹#›</a:t>
            </a:fld>
            <a:endParaRPr lang="en-US" dirty="0"/>
          </a:p>
        </p:txBody>
      </p:sp>
      <p:pic>
        <p:nvPicPr>
          <p:cNvPr id="7" name="Picture 6">
            <a:extLst>
              <a:ext uri="{FF2B5EF4-FFF2-40B4-BE49-F238E27FC236}">
                <a16:creationId xmlns:a16="http://schemas.microsoft.com/office/drawing/2014/main" id="{5EFF1553-4E1E-804D-874F-7E324B560F5C}"/>
              </a:ext>
            </a:extLst>
          </p:cNvPr>
          <p:cNvPicPr>
            <a:picLocks noChangeAspect="1"/>
          </p:cNvPicPr>
          <p:nvPr userDrawn="1"/>
        </p:nvPicPr>
        <p:blipFill>
          <a:blip r:embed="rId2"/>
          <a:stretch>
            <a:fillRect/>
          </a:stretch>
        </p:blipFill>
        <p:spPr>
          <a:xfrm>
            <a:off x="0" y="5871406"/>
            <a:ext cx="12192000" cy="986594"/>
          </a:xfrm>
          <a:prstGeom prst="rect">
            <a:avLst/>
          </a:prstGeom>
        </p:spPr>
      </p:pic>
      <p:pic>
        <p:nvPicPr>
          <p:cNvPr id="8" name="Picture 7">
            <a:extLst>
              <a:ext uri="{FF2B5EF4-FFF2-40B4-BE49-F238E27FC236}">
                <a16:creationId xmlns:a16="http://schemas.microsoft.com/office/drawing/2014/main" id="{C9F0A5ED-C5DF-4641-A5F0-29E185BE71F8}"/>
              </a:ext>
            </a:extLst>
          </p:cNvPr>
          <p:cNvPicPr>
            <a:picLocks noChangeAspect="1"/>
          </p:cNvPicPr>
          <p:nvPr userDrawn="1"/>
        </p:nvPicPr>
        <p:blipFill>
          <a:blip r:embed="rId3"/>
          <a:stretch>
            <a:fillRect/>
          </a:stretch>
        </p:blipFill>
        <p:spPr>
          <a:xfrm>
            <a:off x="7842324" y="6160035"/>
            <a:ext cx="4210273" cy="473884"/>
          </a:xfrm>
          <a:prstGeom prst="rect">
            <a:avLst/>
          </a:prstGeom>
        </p:spPr>
      </p:pic>
      <p:sp>
        <p:nvSpPr>
          <p:cNvPr id="10" name="Slide Number Placeholder 5">
            <a:extLst>
              <a:ext uri="{FF2B5EF4-FFF2-40B4-BE49-F238E27FC236}">
                <a16:creationId xmlns:a16="http://schemas.microsoft.com/office/drawing/2014/main" id="{94F91194-E8AD-3B4B-AC6E-1237ECA032F5}"/>
              </a:ext>
            </a:extLst>
          </p:cNvPr>
          <p:cNvSpPr>
            <a:spLocks noGrp="1"/>
          </p:cNvSpPr>
          <p:nvPr>
            <p:ph type="sldNum" sz="quarter" idx="12"/>
          </p:nvPr>
        </p:nvSpPr>
        <p:spPr>
          <a:xfrm>
            <a:off x="11224708" y="6225172"/>
            <a:ext cx="466164" cy="365125"/>
          </a:xfrm>
          <a:prstGeom prst="rect">
            <a:avLst/>
          </a:prstGeom>
        </p:spPr>
        <p:txBody>
          <a:bodyPr/>
          <a:lstStyle>
            <a:lvl1pPr algn="ctr">
              <a:defRPr sz="1600"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97034FAD-426F-B349-A68E-50EA1A324CFE}" type="slidenum">
              <a:rPr lang="en-US" smtClean="0"/>
              <a:pPr/>
              <a:t>‹#›</a:t>
            </a:fld>
            <a:endParaRPr lang="en-US" dirty="0"/>
          </a:p>
        </p:txBody>
      </p:sp>
    </p:spTree>
    <p:extLst>
      <p:ext uri="{BB962C8B-B14F-4D97-AF65-F5344CB8AC3E}">
        <p14:creationId xmlns:p14="http://schemas.microsoft.com/office/powerpoint/2010/main" val="37689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201438-35CB-D845-AFBD-FA4677C9898A}"/>
              </a:ext>
            </a:extLst>
          </p:cNvPr>
          <p:cNvPicPr>
            <a:picLocks noChangeAspect="1"/>
          </p:cNvPicPr>
          <p:nvPr userDrawn="1"/>
        </p:nvPicPr>
        <p:blipFill rotWithShape="1">
          <a:blip r:embed="rId2"/>
          <a:srcRect t="7711" b="13003"/>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AFBE4D2-F09B-1445-A3D7-CAFBC839CF96}"/>
              </a:ext>
            </a:extLst>
          </p:cNvPr>
          <p:cNvPicPr>
            <a:picLocks noChangeAspect="1"/>
          </p:cNvPicPr>
          <p:nvPr userDrawn="1"/>
        </p:nvPicPr>
        <p:blipFill>
          <a:blip r:embed="rId3"/>
          <a:stretch>
            <a:fillRect/>
          </a:stretch>
        </p:blipFill>
        <p:spPr>
          <a:xfrm>
            <a:off x="1896941" y="2337245"/>
            <a:ext cx="8398118" cy="218351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32425343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8" r:id="rId4"/>
  </p:sldLayoutIdLst>
  <p:hf hdr="0" dt="0"/>
  <p:txStyles>
    <p:titleStyle>
      <a:lvl1pPr algn="l" defTabSz="914400" rtl="0" eaLnBrk="1" latinLnBrk="0" hangingPunct="1">
        <a:lnSpc>
          <a:spcPct val="90000"/>
        </a:lnSpc>
        <a:spcBef>
          <a:spcPct val="0"/>
        </a:spcBef>
        <a:buNone/>
        <a:defRPr sz="4400" b="0" i="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024F-4535-D641-AF90-57DD8EB4FD6D}"/>
              </a:ext>
            </a:extLst>
          </p:cNvPr>
          <p:cNvSpPr>
            <a:spLocks noGrp="1"/>
          </p:cNvSpPr>
          <p:nvPr>
            <p:ph type="title"/>
          </p:nvPr>
        </p:nvSpPr>
        <p:spPr>
          <a:xfrm>
            <a:off x="692320" y="1609499"/>
            <a:ext cx="10980275" cy="748245"/>
          </a:xfrm>
        </p:spPr>
        <p:txBody>
          <a:bodyPr>
            <a:noAutofit/>
          </a:bodyPr>
          <a:lstStyle/>
          <a:p>
            <a:r>
              <a:rPr lang="en-US" sz="6000" dirty="0">
                <a:solidFill>
                  <a:srgbClr val="DCDE63"/>
                </a:solidFill>
                <a:latin typeface="Lato"/>
                <a:ea typeface="Lato"/>
                <a:cs typeface="Lato"/>
              </a:rPr>
              <a:t>Praying for the general election</a:t>
            </a:r>
            <a:r>
              <a:rPr lang="en-US" sz="4800" dirty="0">
                <a:latin typeface="Lato"/>
                <a:ea typeface="Lato"/>
                <a:cs typeface="Lato"/>
              </a:rPr>
              <a:t>	</a:t>
            </a:r>
            <a:endParaRPr lang="en-US" sz="4800" dirty="0"/>
          </a:p>
        </p:txBody>
      </p:sp>
      <p:sp>
        <p:nvSpPr>
          <p:cNvPr id="3" name="Text Placeholder 2">
            <a:extLst>
              <a:ext uri="{FF2B5EF4-FFF2-40B4-BE49-F238E27FC236}">
                <a16:creationId xmlns:a16="http://schemas.microsoft.com/office/drawing/2014/main" id="{8BE4890F-B2E6-CA40-B7DA-F7B55BECD418}"/>
              </a:ext>
            </a:extLst>
          </p:cNvPr>
          <p:cNvSpPr>
            <a:spLocks noGrp="1"/>
          </p:cNvSpPr>
          <p:nvPr>
            <p:ph type="body" sz="quarter" idx="10"/>
          </p:nvPr>
        </p:nvSpPr>
        <p:spPr>
          <a:xfrm>
            <a:off x="838200" y="2964768"/>
            <a:ext cx="10515600" cy="698500"/>
          </a:xfrm>
        </p:spPr>
        <p:txBody>
          <a:bodyPr/>
          <a:lstStyle/>
          <a:p>
            <a:pPr algn="l">
              <a:spcBef>
                <a:spcPts val="1800"/>
              </a:spcBef>
            </a:pPr>
            <a:r>
              <a:rPr lang="en-GB" sz="2400" b="0" i="0" dirty="0">
                <a:solidFill>
                  <a:schemeClr val="bg1"/>
                </a:solidFill>
                <a:effectLst/>
              </a:rPr>
              <a:t>Give your love of justice to the king, O God, and righteousness to the king’s son. Help him judge your people in the right way; let the poor always be treated fairly.</a:t>
            </a:r>
          </a:p>
          <a:p>
            <a:pPr algn="l">
              <a:spcBef>
                <a:spcPts val="1800"/>
              </a:spcBef>
            </a:pPr>
            <a:r>
              <a:rPr lang="en-GB" sz="2400" b="0" i="0" dirty="0">
                <a:solidFill>
                  <a:schemeClr val="bg1"/>
                </a:solidFill>
                <a:effectLst/>
              </a:rPr>
              <a:t>May the mountains yield prosperity for all, and may the hills be fruitful. Help him to defend the poor, to rescue the children of the needy, and to crush their oppressors. May they fear you as long as the sun shines, as long as the moon remains in the sky. Yes, forever! </a:t>
            </a:r>
            <a:endParaRPr lang="en-GB" sz="2400" dirty="0">
              <a:solidFill>
                <a:schemeClr val="bg1"/>
              </a:solidFill>
            </a:endParaRPr>
          </a:p>
          <a:p>
            <a:pPr algn="l">
              <a:spcBef>
                <a:spcPts val="1800"/>
              </a:spcBef>
            </a:pPr>
            <a:r>
              <a:rPr lang="en-GB" sz="2000" b="0" i="0" dirty="0">
                <a:effectLst/>
              </a:rPr>
              <a:t>Psalm 72:1-5</a:t>
            </a:r>
          </a:p>
        </p:txBody>
      </p:sp>
    </p:spTree>
    <p:extLst>
      <p:ext uri="{BB962C8B-B14F-4D97-AF65-F5344CB8AC3E}">
        <p14:creationId xmlns:p14="http://schemas.microsoft.com/office/powerpoint/2010/main" val="1876405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AFF5D-8BE7-184A-9AE4-11995968AB60}"/>
              </a:ext>
            </a:extLst>
          </p:cNvPr>
          <p:cNvSpPr>
            <a:spLocks noGrp="1"/>
          </p:cNvSpPr>
          <p:nvPr>
            <p:ph type="title"/>
          </p:nvPr>
        </p:nvSpPr>
        <p:spPr/>
        <p:txBody>
          <a:bodyPr>
            <a:normAutofit/>
          </a:bodyPr>
          <a:lstStyle/>
          <a:p>
            <a:r>
              <a:rPr lang="en-US" dirty="0"/>
              <a:t>Praying for our society at election time</a:t>
            </a:r>
            <a:br>
              <a:rPr lang="en-US" dirty="0"/>
            </a:br>
            <a:endParaRPr lang="en-US" sz="2700" i="1" dirty="0"/>
          </a:p>
        </p:txBody>
      </p:sp>
      <p:sp>
        <p:nvSpPr>
          <p:cNvPr id="3" name="Content Placeholder 2">
            <a:extLst>
              <a:ext uri="{FF2B5EF4-FFF2-40B4-BE49-F238E27FC236}">
                <a16:creationId xmlns:a16="http://schemas.microsoft.com/office/drawing/2014/main" id="{C6A65D8C-B978-6C47-97BB-E64A4BCCF62F}"/>
              </a:ext>
            </a:extLst>
          </p:cNvPr>
          <p:cNvSpPr>
            <a:spLocks noGrp="1"/>
          </p:cNvSpPr>
          <p:nvPr>
            <p:ph idx="1"/>
          </p:nvPr>
        </p:nvSpPr>
        <p:spPr>
          <a:xfrm>
            <a:off x="838200" y="2258571"/>
            <a:ext cx="10515600" cy="2677324"/>
          </a:xfrm>
        </p:spPr>
        <p:txBody>
          <a:bodyPr/>
          <a:lstStyle/>
          <a:p>
            <a:pPr algn="l">
              <a:lnSpc>
                <a:spcPct val="100000"/>
              </a:lnSpc>
              <a:spcBef>
                <a:spcPts val="1800"/>
              </a:spcBef>
            </a:pPr>
            <a:r>
              <a:rPr lang="en-GB" sz="2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Praise God for the opportunity to participate in the democratic process of our nation.</a:t>
            </a:r>
          </a:p>
          <a:p>
            <a:pPr>
              <a:lnSpc>
                <a:spcPct val="100000"/>
              </a:lnSpc>
              <a:spcBef>
                <a:spcPts val="1800"/>
              </a:spcBef>
            </a:pPr>
            <a:r>
              <a:rPr lang="en-GB" sz="2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Give praise for the security and transparency of the democratic process in the UK.</a:t>
            </a:r>
          </a:p>
          <a:p>
            <a:pPr>
              <a:lnSpc>
                <a:spcPct val="100000"/>
              </a:lnSpc>
              <a:spcBef>
                <a:spcPts val="1800"/>
              </a:spcBef>
            </a:pPr>
            <a:r>
              <a:rPr lang="en-GB" sz="2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Thank God for the freedom to vote and engage with politics in an outspoken manner, without fear of reprisals.</a:t>
            </a:r>
          </a:p>
          <a:p>
            <a:pPr algn="l">
              <a:lnSpc>
                <a:spcPct val="100000"/>
              </a:lnSpc>
              <a:spcBef>
                <a:spcPts val="1800"/>
              </a:spcBef>
            </a:pPr>
            <a:r>
              <a:rPr lang="en-GB" sz="2200" dirty="0">
                <a:solidFill>
                  <a:srgbClr val="000000"/>
                </a:solidFill>
              </a:rPr>
              <a:t>P</a:t>
            </a:r>
            <a:r>
              <a:rPr lang="en-GB" sz="2200" b="0" i="0" dirty="0">
                <a:solidFill>
                  <a:srgbClr val="000000"/>
                </a:solidFill>
                <a:effectLst/>
                <a:latin typeface="Lato" panose="020F0502020204030203" pitchFamily="34" charset="0"/>
                <a:ea typeface="Lato" panose="020F0502020204030203" pitchFamily="34" charset="0"/>
                <a:cs typeface="Lato" panose="020F0502020204030203" pitchFamily="34" charset="0"/>
              </a:rPr>
              <a:t>ray for an increase in political engagement across the UK, that politicians will represent their constituencies well. Ask that our light would shine in dark places.</a:t>
            </a:r>
          </a:p>
          <a:p>
            <a:pPr algn="l"/>
            <a:endParaRPr lang="en-GB" b="0" i="0" dirty="0">
              <a:solidFill>
                <a:srgbClr val="000000"/>
              </a:solidFill>
              <a:effectLst/>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C010D4E-D961-354A-9BBC-AACAD21140B3}"/>
              </a:ext>
            </a:extLst>
          </p:cNvPr>
          <p:cNvSpPr>
            <a:spLocks noGrp="1"/>
          </p:cNvSpPr>
          <p:nvPr>
            <p:ph type="sldNum" sz="quarter" idx="12"/>
          </p:nvPr>
        </p:nvSpPr>
        <p:spPr>
          <a:xfrm>
            <a:off x="304302" y="6202594"/>
            <a:ext cx="466164" cy="365125"/>
          </a:xfrm>
        </p:spPr>
        <p:txBody>
          <a:bodyPr/>
          <a:lstStyle/>
          <a:p>
            <a:fld id="{97034FAD-426F-B349-A68E-50EA1A324CFE}" type="slidenum">
              <a:rPr lang="en-US" smtClean="0"/>
              <a:pPr/>
              <a:t>2</a:t>
            </a:fld>
            <a:endParaRPr lang="en-US" dirty="0"/>
          </a:p>
        </p:txBody>
      </p:sp>
      <p:sp>
        <p:nvSpPr>
          <p:cNvPr id="5" name="Title 1">
            <a:extLst>
              <a:ext uri="{FF2B5EF4-FFF2-40B4-BE49-F238E27FC236}">
                <a16:creationId xmlns:a16="http://schemas.microsoft.com/office/drawing/2014/main" id="{6E0EEF1A-50DF-BCEF-6D8C-12DE3CA3BE67}"/>
              </a:ext>
            </a:extLst>
          </p:cNvPr>
          <p:cNvSpPr txBox="1">
            <a:spLocks/>
          </p:cNvSpPr>
          <p:nvPr/>
        </p:nvSpPr>
        <p:spPr>
          <a:xfrm>
            <a:off x="770466" y="1195841"/>
            <a:ext cx="10692881" cy="894777"/>
          </a:xfrm>
          <a:prstGeom prst="rect">
            <a:avLst/>
          </a:prstGeom>
          <a:solidFill>
            <a:schemeClr val="tx2">
              <a:lumMod val="75000"/>
            </a:schemeClr>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b="1" i="0"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GB" sz="2000" b="0" i="1" dirty="0">
                <a:solidFill>
                  <a:schemeClr val="bg1"/>
                </a:solidFill>
              </a:rPr>
              <a:t>Arise, shine, for your light has come, and the glory of the Lord rises upon you. See, darkness covers the earth and thick darkness is over the peoples, but the Lord rises upon you and His glory appears over you. </a:t>
            </a:r>
          </a:p>
          <a:p>
            <a:r>
              <a:rPr lang="en-GB" sz="2000" b="0" i="1" dirty="0">
                <a:solidFill>
                  <a:srgbClr val="92D050"/>
                </a:solidFill>
              </a:rPr>
              <a:t>Isaiah 60:1</a:t>
            </a:r>
            <a:endParaRPr lang="en-US" sz="2000" i="1" dirty="0">
              <a:solidFill>
                <a:srgbClr val="92D050"/>
              </a:solidFill>
            </a:endParaRPr>
          </a:p>
        </p:txBody>
      </p:sp>
    </p:spTree>
    <p:extLst>
      <p:ext uri="{BB962C8B-B14F-4D97-AF65-F5344CB8AC3E}">
        <p14:creationId xmlns:p14="http://schemas.microsoft.com/office/powerpoint/2010/main" val="72126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6200-A75D-F654-7178-5390F95DF699}"/>
              </a:ext>
            </a:extLst>
          </p:cNvPr>
          <p:cNvSpPr>
            <a:spLocks noGrp="1"/>
          </p:cNvSpPr>
          <p:nvPr>
            <p:ph type="title"/>
          </p:nvPr>
        </p:nvSpPr>
        <p:spPr>
          <a:xfrm>
            <a:off x="838200" y="-23337"/>
            <a:ext cx="10515600" cy="1325563"/>
          </a:xfrm>
        </p:spPr>
        <p:txBody>
          <a:bodyPr>
            <a:normAutofit/>
          </a:bodyPr>
          <a:lstStyle/>
          <a:p>
            <a:r>
              <a:rPr lang="en-GB" dirty="0"/>
              <a:t>Praying for those involved in politics</a:t>
            </a:r>
            <a:endParaRPr lang="en-GB" sz="2700" i="1" dirty="0"/>
          </a:p>
        </p:txBody>
      </p:sp>
      <p:sp>
        <p:nvSpPr>
          <p:cNvPr id="3" name="Content Placeholder 2">
            <a:extLst>
              <a:ext uri="{FF2B5EF4-FFF2-40B4-BE49-F238E27FC236}">
                <a16:creationId xmlns:a16="http://schemas.microsoft.com/office/drawing/2014/main" id="{819D9B7A-0D4D-8AB0-285E-C71D3B6A2327}"/>
              </a:ext>
            </a:extLst>
          </p:cNvPr>
          <p:cNvSpPr>
            <a:spLocks noGrp="1"/>
          </p:cNvSpPr>
          <p:nvPr>
            <p:ph idx="1"/>
          </p:nvPr>
        </p:nvSpPr>
        <p:spPr>
          <a:xfrm>
            <a:off x="838200" y="2592977"/>
            <a:ext cx="10515600" cy="2847123"/>
          </a:xfrm>
        </p:spPr>
        <p:txBody>
          <a:bodyPr/>
          <a:lstStyle/>
          <a:p>
            <a:pPr algn="l">
              <a:spcBef>
                <a:spcPts val="2400"/>
              </a:spcBef>
            </a:pPr>
            <a:r>
              <a:rPr lang="en-GB" sz="2200" b="0" i="0" dirty="0">
                <a:solidFill>
                  <a:srgbClr val="000000"/>
                </a:solidFill>
                <a:effectLst/>
              </a:rPr>
              <a:t>Give thanks for those willing to stand for public office and serve the communities of this nation amidst the challenges, complexities and criticisms this will entail.</a:t>
            </a:r>
          </a:p>
          <a:p>
            <a:pPr algn="l">
              <a:spcBef>
                <a:spcPts val="2400"/>
              </a:spcBef>
            </a:pPr>
            <a:r>
              <a:rPr lang="en-GB" sz="2200" b="0" i="0" dirty="0">
                <a:solidFill>
                  <a:srgbClr val="000000"/>
                </a:solidFill>
                <a:effectLst/>
              </a:rPr>
              <a:t>Pray for Christians standing for election – that they would stand in integrity, wisdom and love. </a:t>
            </a:r>
          </a:p>
          <a:p>
            <a:pPr algn="l">
              <a:spcBef>
                <a:spcPts val="2400"/>
              </a:spcBef>
            </a:pPr>
            <a:r>
              <a:rPr lang="en-GB" sz="2200" b="0" i="0" dirty="0">
                <a:solidFill>
                  <a:srgbClr val="000000"/>
                </a:solidFill>
                <a:effectLst/>
              </a:rPr>
              <a:t>Pray that they would stay close to Jesus through the pressures of this season, relying on his strength and not their own.</a:t>
            </a:r>
          </a:p>
          <a:p>
            <a:endParaRPr lang="en-GB" dirty="0"/>
          </a:p>
        </p:txBody>
      </p:sp>
      <p:sp>
        <p:nvSpPr>
          <p:cNvPr id="4" name="Slide Number Placeholder 3">
            <a:extLst>
              <a:ext uri="{FF2B5EF4-FFF2-40B4-BE49-F238E27FC236}">
                <a16:creationId xmlns:a16="http://schemas.microsoft.com/office/drawing/2014/main" id="{4FD21A1C-BCFC-9F92-CF4F-8C6B954F21D0}"/>
              </a:ext>
            </a:extLst>
          </p:cNvPr>
          <p:cNvSpPr>
            <a:spLocks noGrp="1"/>
          </p:cNvSpPr>
          <p:nvPr>
            <p:ph type="sldNum" sz="quarter" idx="12"/>
          </p:nvPr>
        </p:nvSpPr>
        <p:spPr/>
        <p:txBody>
          <a:bodyPr/>
          <a:lstStyle/>
          <a:p>
            <a:fld id="{97034FAD-426F-B349-A68E-50EA1A324CFE}" type="slidenum">
              <a:rPr lang="en-US" smtClean="0"/>
              <a:pPr/>
              <a:t>3</a:t>
            </a:fld>
            <a:endParaRPr lang="en-US" dirty="0"/>
          </a:p>
        </p:txBody>
      </p:sp>
      <p:sp>
        <p:nvSpPr>
          <p:cNvPr id="5" name="Title 1">
            <a:extLst>
              <a:ext uri="{FF2B5EF4-FFF2-40B4-BE49-F238E27FC236}">
                <a16:creationId xmlns:a16="http://schemas.microsoft.com/office/drawing/2014/main" id="{0C96053C-6C2A-B764-14BE-287BF14FF050}"/>
              </a:ext>
            </a:extLst>
          </p:cNvPr>
          <p:cNvSpPr txBox="1">
            <a:spLocks/>
          </p:cNvSpPr>
          <p:nvPr/>
        </p:nvSpPr>
        <p:spPr>
          <a:xfrm>
            <a:off x="838200" y="1096976"/>
            <a:ext cx="10692881" cy="1242227"/>
          </a:xfrm>
          <a:prstGeom prst="rect">
            <a:avLst/>
          </a:prstGeom>
          <a:solidFill>
            <a:schemeClr val="tx2">
              <a:lumMod val="75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i="0"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GB" sz="1800" b="0" i="1" dirty="0">
                <a:solidFill>
                  <a:schemeClr val="bg1"/>
                </a:solidFill>
                <a:effectLst/>
              </a:rPr>
              <a:t>You are the light of the world. A town built on a hill cannot be hidden. Neither do people light a lamp and put it under a bowl. Instead, they put it on its stand, and it gives light to everyone in the house. In the same way, let your light shine before others, that they may see your good deeds and glorify your Father in Heaven. </a:t>
            </a:r>
          </a:p>
          <a:p>
            <a:r>
              <a:rPr lang="en-GB" sz="1800" b="0" i="1" dirty="0">
                <a:solidFill>
                  <a:srgbClr val="92D050"/>
                </a:solidFill>
                <a:effectLst/>
              </a:rPr>
              <a:t>Matthew 5:14-16</a:t>
            </a:r>
            <a:endParaRPr lang="en-US" sz="1800" i="1" dirty="0">
              <a:solidFill>
                <a:srgbClr val="92D050"/>
              </a:solidFill>
            </a:endParaRPr>
          </a:p>
        </p:txBody>
      </p:sp>
    </p:spTree>
    <p:extLst>
      <p:ext uri="{BB962C8B-B14F-4D97-AF65-F5344CB8AC3E}">
        <p14:creationId xmlns:p14="http://schemas.microsoft.com/office/powerpoint/2010/main" val="160858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F26F-C498-7FD2-20D6-54C497929BDD}"/>
              </a:ext>
            </a:extLst>
          </p:cNvPr>
          <p:cNvSpPr>
            <a:spLocks noGrp="1"/>
          </p:cNvSpPr>
          <p:nvPr>
            <p:ph type="title"/>
          </p:nvPr>
        </p:nvSpPr>
        <p:spPr>
          <a:xfrm>
            <a:off x="749559" y="-82744"/>
            <a:ext cx="10515600" cy="1325563"/>
          </a:xfrm>
        </p:spPr>
        <p:txBody>
          <a:bodyPr>
            <a:normAutofit/>
          </a:bodyPr>
          <a:lstStyle/>
          <a:p>
            <a:r>
              <a:rPr lang="en-GB" dirty="0"/>
              <a:t>Praying for the church in this season</a:t>
            </a:r>
            <a:endParaRPr lang="en-GB" sz="2700" i="1" dirty="0"/>
          </a:p>
        </p:txBody>
      </p:sp>
      <p:sp>
        <p:nvSpPr>
          <p:cNvPr id="3" name="Content Placeholder 2">
            <a:extLst>
              <a:ext uri="{FF2B5EF4-FFF2-40B4-BE49-F238E27FC236}">
                <a16:creationId xmlns:a16="http://schemas.microsoft.com/office/drawing/2014/main" id="{AAF6BB14-B8F2-C926-6F34-2F21EEC2E8E2}"/>
              </a:ext>
            </a:extLst>
          </p:cNvPr>
          <p:cNvSpPr>
            <a:spLocks noGrp="1"/>
          </p:cNvSpPr>
          <p:nvPr>
            <p:ph idx="1"/>
          </p:nvPr>
        </p:nvSpPr>
        <p:spPr>
          <a:xfrm>
            <a:off x="853549" y="2027891"/>
            <a:ext cx="10515600" cy="3592251"/>
          </a:xfrm>
        </p:spPr>
        <p:txBody>
          <a:bodyPr/>
          <a:lstStyle/>
          <a:p>
            <a:pPr algn="l">
              <a:spcBef>
                <a:spcPts val="2400"/>
              </a:spcBef>
            </a:pPr>
            <a:r>
              <a:rPr lang="en-GB" sz="2200" b="0" i="0" dirty="0">
                <a:solidFill>
                  <a:srgbClr val="000000"/>
                </a:solidFill>
                <a:effectLst/>
              </a:rPr>
              <a:t>Praise God for the confident assurance that our working, praying and voting are not in vain when we do them in His name.</a:t>
            </a:r>
          </a:p>
          <a:p>
            <a:pPr algn="l">
              <a:spcBef>
                <a:spcPts val="2400"/>
              </a:spcBef>
            </a:pPr>
            <a:r>
              <a:rPr lang="en-GB" sz="2200" b="0" i="0" dirty="0">
                <a:solidFill>
                  <a:srgbClr val="000000"/>
                </a:solidFill>
                <a:effectLst/>
              </a:rPr>
              <a:t>Pray that the church would be motivated by the gospel to engage with the general election. Pray that we would sacrificially seek the welfare of our neighbours and confidently pursue the spread of the good news.</a:t>
            </a:r>
          </a:p>
          <a:p>
            <a:pPr algn="l">
              <a:spcBef>
                <a:spcPts val="2400"/>
              </a:spcBef>
            </a:pPr>
            <a:r>
              <a:rPr lang="en-GB" sz="2200" b="0" i="0" dirty="0">
                <a:solidFill>
                  <a:srgbClr val="000000"/>
                </a:solidFill>
                <a:effectLst/>
              </a:rPr>
              <a:t>Ask that the church would be more visible in the local community, drawing attention to Jesus and the difference He makes to all of life.</a:t>
            </a:r>
          </a:p>
          <a:p>
            <a:pPr>
              <a:spcBef>
                <a:spcPts val="2400"/>
              </a:spcBef>
            </a:pPr>
            <a:r>
              <a:rPr lang="en-GB" sz="2200" dirty="0">
                <a:effectLst/>
              </a:rPr>
              <a:t>Ask that we might know grace to treasure the ultimate authority of Heaven even while contending for good governance and accountable authority on earth. </a:t>
            </a:r>
          </a:p>
          <a:p>
            <a:pPr algn="l">
              <a:spcBef>
                <a:spcPts val="2400"/>
              </a:spcBef>
            </a:pPr>
            <a:endParaRPr lang="en-GB" sz="2200" dirty="0"/>
          </a:p>
        </p:txBody>
      </p:sp>
      <p:sp>
        <p:nvSpPr>
          <p:cNvPr id="4" name="Slide Number Placeholder 3">
            <a:extLst>
              <a:ext uri="{FF2B5EF4-FFF2-40B4-BE49-F238E27FC236}">
                <a16:creationId xmlns:a16="http://schemas.microsoft.com/office/drawing/2014/main" id="{187E35F8-DDD9-8557-700E-50FC064EBDE6}"/>
              </a:ext>
            </a:extLst>
          </p:cNvPr>
          <p:cNvSpPr>
            <a:spLocks noGrp="1"/>
          </p:cNvSpPr>
          <p:nvPr>
            <p:ph type="sldNum" sz="quarter" idx="12"/>
          </p:nvPr>
        </p:nvSpPr>
        <p:spPr/>
        <p:txBody>
          <a:bodyPr/>
          <a:lstStyle/>
          <a:p>
            <a:fld id="{97034FAD-426F-B349-A68E-50EA1A324CFE}" type="slidenum">
              <a:rPr lang="en-US" smtClean="0"/>
              <a:pPr/>
              <a:t>4</a:t>
            </a:fld>
            <a:endParaRPr lang="en-US" dirty="0"/>
          </a:p>
        </p:txBody>
      </p:sp>
      <p:sp>
        <p:nvSpPr>
          <p:cNvPr id="5" name="Title 1">
            <a:extLst>
              <a:ext uri="{FF2B5EF4-FFF2-40B4-BE49-F238E27FC236}">
                <a16:creationId xmlns:a16="http://schemas.microsoft.com/office/drawing/2014/main" id="{B9BC683D-5053-F605-BD5E-BBB158125084}"/>
              </a:ext>
            </a:extLst>
          </p:cNvPr>
          <p:cNvSpPr txBox="1">
            <a:spLocks/>
          </p:cNvSpPr>
          <p:nvPr/>
        </p:nvSpPr>
        <p:spPr>
          <a:xfrm>
            <a:off x="764909" y="1011874"/>
            <a:ext cx="10692881" cy="835975"/>
          </a:xfrm>
          <a:prstGeom prst="rect">
            <a:avLst/>
          </a:prstGeom>
          <a:solidFill>
            <a:schemeClr val="tx2">
              <a:lumMod val="75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i="0"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GB" sz="1800" b="0" i="1" dirty="0">
                <a:solidFill>
                  <a:schemeClr val="bg1"/>
                </a:solidFill>
                <a:effectLst/>
              </a:rPr>
              <a:t>And seek the peace and prosperity of the city to which I have carried you into exile. Pray to the Lord for it, because if it prospers, you too will prosper. </a:t>
            </a:r>
          </a:p>
          <a:p>
            <a:r>
              <a:rPr lang="en-GB" sz="1800" b="0" i="1" dirty="0">
                <a:solidFill>
                  <a:srgbClr val="92D050"/>
                </a:solidFill>
                <a:effectLst/>
              </a:rPr>
              <a:t>Jeremiah 29:7</a:t>
            </a:r>
            <a:endParaRPr lang="en-US" sz="1800" i="1" dirty="0">
              <a:solidFill>
                <a:srgbClr val="92D050"/>
              </a:solidFill>
            </a:endParaRPr>
          </a:p>
        </p:txBody>
      </p:sp>
    </p:spTree>
    <p:extLst>
      <p:ext uri="{BB962C8B-B14F-4D97-AF65-F5344CB8AC3E}">
        <p14:creationId xmlns:p14="http://schemas.microsoft.com/office/powerpoint/2010/main" val="185946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D9B20-97AF-5CA0-0252-2F5AB3157C90}"/>
              </a:ext>
            </a:extLst>
          </p:cNvPr>
          <p:cNvSpPr>
            <a:spLocks noGrp="1"/>
          </p:cNvSpPr>
          <p:nvPr>
            <p:ph type="title"/>
          </p:nvPr>
        </p:nvSpPr>
        <p:spPr>
          <a:xfrm>
            <a:off x="838200" y="-93309"/>
            <a:ext cx="10515600" cy="1325563"/>
          </a:xfrm>
        </p:spPr>
        <p:txBody>
          <a:bodyPr/>
          <a:lstStyle/>
          <a:p>
            <a:r>
              <a:rPr lang="en-GB" dirty="0"/>
              <a:t>Praying for politics after the election </a:t>
            </a:r>
          </a:p>
        </p:txBody>
      </p:sp>
      <p:sp>
        <p:nvSpPr>
          <p:cNvPr id="3" name="Content Placeholder 2">
            <a:extLst>
              <a:ext uri="{FF2B5EF4-FFF2-40B4-BE49-F238E27FC236}">
                <a16:creationId xmlns:a16="http://schemas.microsoft.com/office/drawing/2014/main" id="{7EA02DE5-B35B-EA3D-9C24-5FB7A3A8BFA8}"/>
              </a:ext>
            </a:extLst>
          </p:cNvPr>
          <p:cNvSpPr>
            <a:spLocks noGrp="1"/>
          </p:cNvSpPr>
          <p:nvPr>
            <p:ph idx="1"/>
          </p:nvPr>
        </p:nvSpPr>
        <p:spPr>
          <a:xfrm>
            <a:off x="709108" y="2136709"/>
            <a:ext cx="10515600" cy="3885620"/>
          </a:xfrm>
        </p:spPr>
        <p:txBody>
          <a:bodyPr/>
          <a:lstStyle/>
          <a:p>
            <a:pPr marL="342900" lvl="0" indent="-342900">
              <a:lnSpc>
                <a:spcPct val="107000"/>
              </a:lnSpc>
              <a:spcBef>
                <a:spcPts val="0"/>
              </a:spcBef>
              <a:spcAft>
                <a:spcPts val="800"/>
              </a:spcAft>
              <a:buFont typeface="Arial" panose="020B0604020202020204" pitchFamily="34" charset="0"/>
              <a:buChar char="•"/>
              <a:tabLst>
                <a:tab pos="457200" algn="l"/>
              </a:tabLst>
            </a:pPr>
            <a:r>
              <a:rPr lang="en-GB" sz="2000" kern="100" dirty="0">
                <a:effectLst/>
              </a:rPr>
              <a:t>Pray for the Lord to reveal </a:t>
            </a:r>
            <a:r>
              <a:rPr lang="en-GB" sz="2000" kern="100">
                <a:effectLst/>
              </a:rPr>
              <a:t>himself to the </a:t>
            </a:r>
            <a:r>
              <a:rPr lang="en-GB" sz="2000" kern="100" dirty="0">
                <a:effectLst/>
              </a:rPr>
              <a:t>prime </a:t>
            </a:r>
            <a:r>
              <a:rPr lang="en-GB" sz="2000" kern="100" dirty="0"/>
              <a:t>m</a:t>
            </a:r>
            <a:r>
              <a:rPr lang="en-GB" sz="2000" kern="100" dirty="0">
                <a:effectLst/>
              </a:rPr>
              <a:t>inister and new government. Pray for wisdom for them in the tricky decisions that lie ahead. </a:t>
            </a:r>
          </a:p>
          <a:p>
            <a:pPr marL="342900" lvl="0" indent="-342900">
              <a:lnSpc>
                <a:spcPct val="107000"/>
              </a:lnSpc>
              <a:spcBef>
                <a:spcPts val="0"/>
              </a:spcBef>
              <a:spcAft>
                <a:spcPts val="800"/>
              </a:spcAft>
              <a:buFont typeface="Arial" panose="020B0604020202020204" pitchFamily="34" charset="0"/>
              <a:buChar char="•"/>
              <a:tabLst>
                <a:tab pos="457200" algn="l"/>
              </a:tabLst>
            </a:pPr>
            <a:r>
              <a:rPr lang="en-GB" sz="2000" kern="100" dirty="0">
                <a:effectLst/>
              </a:rPr>
              <a:t>Pray for the strengthening of religious freedom in this nation.</a:t>
            </a:r>
          </a:p>
          <a:p>
            <a:pPr marL="342900" lvl="0" indent="-342900">
              <a:lnSpc>
                <a:spcPct val="107000"/>
              </a:lnSpc>
              <a:spcBef>
                <a:spcPts val="0"/>
              </a:spcBef>
              <a:spcAft>
                <a:spcPts val="800"/>
              </a:spcAft>
              <a:buFont typeface="Arial" panose="020B0604020202020204" pitchFamily="34" charset="0"/>
              <a:buChar char="•"/>
              <a:tabLst>
                <a:tab pos="457200" algn="l"/>
              </a:tabLst>
            </a:pPr>
            <a:r>
              <a:rPr lang="en-GB" sz="2000" kern="100" dirty="0">
                <a:effectLst/>
              </a:rPr>
              <a:t>Pray for the healing of divisions and tensions, and for an era of constructive and non-toxic leadership from our politicians. </a:t>
            </a:r>
          </a:p>
          <a:p>
            <a:pPr marL="342900" lvl="0" indent="-342900">
              <a:lnSpc>
                <a:spcPct val="107000"/>
              </a:lnSpc>
              <a:spcBef>
                <a:spcPts val="0"/>
              </a:spcBef>
              <a:spcAft>
                <a:spcPts val="800"/>
              </a:spcAft>
              <a:buFont typeface="Arial" panose="020B0604020202020204" pitchFamily="34" charset="0"/>
              <a:buChar char="•"/>
              <a:tabLst>
                <a:tab pos="457200" algn="l"/>
              </a:tabLst>
            </a:pPr>
            <a:r>
              <a:rPr lang="en-GB" sz="2000" kern="100" dirty="0">
                <a:effectLst/>
              </a:rPr>
              <a:t>Ask that the Church would sustain meaningful connections with local representatives and public initiatives beyond the election cycle. </a:t>
            </a:r>
          </a:p>
          <a:p>
            <a:pPr marL="342900" lvl="0" indent="-342900">
              <a:lnSpc>
                <a:spcPct val="107000"/>
              </a:lnSpc>
              <a:spcBef>
                <a:spcPts val="0"/>
              </a:spcBef>
              <a:spcAft>
                <a:spcPts val="800"/>
              </a:spcAft>
              <a:buFont typeface="Arial" panose="020B0604020202020204" pitchFamily="34" charset="0"/>
              <a:buChar char="•"/>
              <a:tabLst>
                <a:tab pos="457200" algn="l"/>
              </a:tabLst>
            </a:pPr>
            <a:r>
              <a:rPr lang="en-GB" sz="2000" kern="100" dirty="0">
                <a:effectLst/>
              </a:rPr>
              <a:t>Above all, pray that the ultimate hope of the gospel would shine out over promises of the winning party. Pray that the good news of Jesus would prosper like never before in this land.</a:t>
            </a:r>
          </a:p>
          <a:p>
            <a:pPr algn="l"/>
            <a:endParaRPr lang="en-GB" dirty="0"/>
          </a:p>
        </p:txBody>
      </p:sp>
      <p:sp>
        <p:nvSpPr>
          <p:cNvPr id="4" name="Slide Number Placeholder 3">
            <a:extLst>
              <a:ext uri="{FF2B5EF4-FFF2-40B4-BE49-F238E27FC236}">
                <a16:creationId xmlns:a16="http://schemas.microsoft.com/office/drawing/2014/main" id="{3CFCBCCA-7B0B-A175-9EB7-F1629BCC51BD}"/>
              </a:ext>
            </a:extLst>
          </p:cNvPr>
          <p:cNvSpPr>
            <a:spLocks noGrp="1"/>
          </p:cNvSpPr>
          <p:nvPr>
            <p:ph type="sldNum" sz="quarter" idx="12"/>
          </p:nvPr>
        </p:nvSpPr>
        <p:spPr/>
        <p:txBody>
          <a:bodyPr/>
          <a:lstStyle/>
          <a:p>
            <a:fld id="{97034FAD-426F-B349-A68E-50EA1A324CFE}" type="slidenum">
              <a:rPr lang="en-US" smtClean="0"/>
              <a:pPr/>
              <a:t>5</a:t>
            </a:fld>
            <a:endParaRPr lang="en-US" dirty="0"/>
          </a:p>
        </p:txBody>
      </p:sp>
      <p:sp>
        <p:nvSpPr>
          <p:cNvPr id="5" name="Title 1">
            <a:extLst>
              <a:ext uri="{FF2B5EF4-FFF2-40B4-BE49-F238E27FC236}">
                <a16:creationId xmlns:a16="http://schemas.microsoft.com/office/drawing/2014/main" id="{8EF83856-443B-2DA1-49CB-9D68E12FCDC1}"/>
              </a:ext>
            </a:extLst>
          </p:cNvPr>
          <p:cNvSpPr txBox="1">
            <a:spLocks/>
          </p:cNvSpPr>
          <p:nvPr/>
        </p:nvSpPr>
        <p:spPr>
          <a:xfrm>
            <a:off x="764909" y="955889"/>
            <a:ext cx="10692881" cy="1180820"/>
          </a:xfrm>
          <a:prstGeom prst="rect">
            <a:avLst/>
          </a:prstGeom>
          <a:solidFill>
            <a:schemeClr val="tx2">
              <a:lumMod val="75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i="0"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GB" sz="1800" b="0" i="1" dirty="0">
                <a:solidFill>
                  <a:schemeClr val="bg1"/>
                </a:solidFill>
                <a:effectLst/>
              </a:rPr>
              <a:t>The seventh angel sounded his trumpet, and there were loud voices in Heaven, which said: </a:t>
            </a:r>
          </a:p>
          <a:p>
            <a:r>
              <a:rPr lang="en-GB" sz="1800" b="0" i="1" dirty="0">
                <a:solidFill>
                  <a:schemeClr val="bg1"/>
                </a:solidFill>
                <a:effectLst/>
              </a:rPr>
              <a:t>“The kingdom of the world has become the kingdom of our Lord and of His Messiah, and He will reign forever and ever.” </a:t>
            </a:r>
            <a:endParaRPr lang="en-GB" sz="1800" b="0" i="1" dirty="0">
              <a:solidFill>
                <a:srgbClr val="92D050"/>
              </a:solidFill>
              <a:effectLst/>
            </a:endParaRPr>
          </a:p>
          <a:p>
            <a:r>
              <a:rPr lang="en-GB" sz="1800" b="0" i="1" dirty="0">
                <a:solidFill>
                  <a:srgbClr val="92D050"/>
                </a:solidFill>
                <a:effectLst/>
              </a:rPr>
              <a:t>Revelation 11:15</a:t>
            </a:r>
          </a:p>
        </p:txBody>
      </p:sp>
    </p:spTree>
    <p:extLst>
      <p:ext uri="{BB962C8B-B14F-4D97-AF65-F5344CB8AC3E}">
        <p14:creationId xmlns:p14="http://schemas.microsoft.com/office/powerpoint/2010/main" val="387435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e9698d2-e4b2-465e-b804-83ffed6f7ce9">
      <UserInfo>
        <DisplayName>Chine McDonald</DisplayName>
        <AccountId>76</AccountId>
        <AccountType/>
      </UserInfo>
      <UserInfo>
        <DisplayName>Thomas McConaghie</DisplayName>
        <AccountId>39</AccountId>
        <AccountType/>
      </UserInfo>
      <UserInfo>
        <DisplayName>Christine Gilland</DisplayName>
        <AccountId>67</AccountId>
        <AccountType/>
      </UserInfo>
      <UserInfo>
        <DisplayName>Flavio Guaratto</DisplayName>
        <AccountId>102</AccountId>
        <AccountType/>
      </UserInfo>
      <UserInfo>
        <DisplayName>Inewari Diete-Spiff</DisplayName>
        <AccountId>130</AccountId>
        <AccountType/>
      </UserInfo>
      <UserInfo>
        <DisplayName>Lizzie Thomson</DisplayName>
        <AccountId>121</AccountId>
        <AccountType/>
      </UserInfo>
      <UserInfo>
        <DisplayName>Fred Drummond</DisplayName>
        <AccountId>90</AccountId>
        <AccountType/>
      </UserInfo>
    </SharedWithUsers>
    <TaxCatchAll xmlns="6e9698d2-e4b2-465e-b804-83ffed6f7ce9" xsi:nil="true"/>
    <lcf76f155ced4ddcb4097134ff3c332f xmlns="e0ad1e90-4170-499c-a2d6-0dbcfa00dd4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6CDDF874DA8E46A1A5CFD84E5A6385" ma:contentTypeVersion="19" ma:contentTypeDescription="Create a new document." ma:contentTypeScope="" ma:versionID="f254afea2ebc1b337d9ef8d1855a739f">
  <xsd:schema xmlns:xsd="http://www.w3.org/2001/XMLSchema" xmlns:xs="http://www.w3.org/2001/XMLSchema" xmlns:p="http://schemas.microsoft.com/office/2006/metadata/properties" xmlns:ns2="6e9698d2-e4b2-465e-b804-83ffed6f7ce9" xmlns:ns3="e0ad1e90-4170-499c-a2d6-0dbcfa00dd4f" targetNamespace="http://schemas.microsoft.com/office/2006/metadata/properties" ma:root="true" ma:fieldsID="2b2d0c543c3e9520da4e214453e2be46" ns2:_="" ns3:_="">
    <xsd:import namespace="6e9698d2-e4b2-465e-b804-83ffed6f7ce9"/>
    <xsd:import namespace="e0ad1e90-4170-499c-a2d6-0dbcfa00dd4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698d2-e4b2-465e-b804-83ffed6f7ce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1" nillable="true" ma:displayName="Taxonomy Catch All Column" ma:hidden="true" ma:list="{d5606900-7e7c-47b0-a7d2-82b2510fd0c9}" ma:internalName="TaxCatchAll" ma:showField="CatchAllData" ma:web="6e9698d2-e4b2-465e-b804-83ffed6f7ce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ad1e90-4170-499c-a2d6-0dbcfa00dd4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02c081a-1ddd-4e6d-98fc-89cbbe57b9c7"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890D65-89F7-41FA-BAD9-DE1B4B6FDC4F}">
  <ds:schemaRefs>
    <ds:schemaRef ds:uri="http://schemas.microsoft.com/sharepoint/v3/contenttype/forms"/>
  </ds:schemaRefs>
</ds:datastoreItem>
</file>

<file path=customXml/itemProps2.xml><?xml version="1.0" encoding="utf-8"?>
<ds:datastoreItem xmlns:ds="http://schemas.openxmlformats.org/officeDocument/2006/customXml" ds:itemID="{57062EBF-421A-410F-A3F9-A26EB6621AD3}">
  <ds:schemaRefs>
    <ds:schemaRef ds:uri="http://purl.org/dc/dcmitype/"/>
    <ds:schemaRef ds:uri="http://purl.org/dc/elements/1.1/"/>
    <ds:schemaRef ds:uri="6e9698d2-e4b2-465e-b804-83ffed6f7ce9"/>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office/infopath/2007/PartnerControls"/>
    <ds:schemaRef ds:uri="e0ad1e90-4170-499c-a2d6-0dbcfa00dd4f"/>
    <ds:schemaRef ds:uri="http://www.w3.org/XML/1998/namespace"/>
  </ds:schemaRefs>
</ds:datastoreItem>
</file>

<file path=customXml/itemProps3.xml><?xml version="1.0" encoding="utf-8"?>
<ds:datastoreItem xmlns:ds="http://schemas.openxmlformats.org/officeDocument/2006/customXml" ds:itemID="{371BB726-60E6-4982-B5FF-A989CB672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9698d2-e4b2-465e-b804-83ffed6f7ce9"/>
    <ds:schemaRef ds:uri="e0ad1e90-4170-499c-a2d6-0dbcfa00d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TotalTime>
  <Words>730</Words>
  <Application>Microsoft Office PowerPoint</Application>
  <PresentationFormat>Widescreen</PresentationFormat>
  <Paragraphs>38</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Lato</vt:lpstr>
      <vt:lpstr>Proxima Nova</vt:lpstr>
      <vt:lpstr>Times New Roman</vt:lpstr>
      <vt:lpstr>Office Theme</vt:lpstr>
      <vt:lpstr>Praying for the general election </vt:lpstr>
      <vt:lpstr>Praying for our society at election time </vt:lpstr>
      <vt:lpstr>Praying for those involved in politics</vt:lpstr>
      <vt:lpstr>Praying for the church in this season</vt:lpstr>
      <vt:lpstr>Praying for politics after the election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Moyler</dc:creator>
  <cp:lastModifiedBy>Nicola Martin</cp:lastModifiedBy>
  <cp:revision>235</cp:revision>
  <cp:lastPrinted>2018-10-10T09:49:30Z</cp:lastPrinted>
  <dcterms:created xsi:type="dcterms:W3CDTF">2017-02-16T11:06:47Z</dcterms:created>
  <dcterms:modified xsi:type="dcterms:W3CDTF">2024-06-19T15:27:57Z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0x010100C76CDDF874DA8E46A1A5CFD84E5A6385</vt:lpwstr>
  </property>
  <property fmtid="{D5CDD505-2E9C-101B-9397-08002B2CF9AE}" pid="3" name="MediaServiceImageTags">
    <vt:lpwstr/>
  </property>
</Properties>
</file>