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0"/>
  </p:notesMasterIdLst>
  <p:sldIdLst>
    <p:sldId id="310" r:id="rId5"/>
    <p:sldId id="278" r:id="rId6"/>
    <p:sldId id="295" r:id="rId7"/>
    <p:sldId id="311" r:id="rId8"/>
    <p:sldId id="312" r:id="rId9"/>
  </p:sldIdLst>
  <p:sldSz cx="18288000" cy="10287000"/>
  <p:notesSz cx="6858000" cy="9144000"/>
  <p:embeddedFontLst>
    <p:embeddedFont>
      <p:font typeface="Lato" panose="020F0502020204030203" pitchFamily="34" charset="0"/>
      <p:regular r:id="rId11"/>
      <p:bold r:id="rId12"/>
      <p:italic r:id="rId13"/>
      <p:boldItalic r:id="rId14"/>
    </p:embeddedFont>
    <p:embeddedFont>
      <p:font typeface="PROXIMA NOVA THIN" panose="02000506030000020004" pitchFamily="2" charset="0"/>
      <p:regular r:id="rId15"/>
      <p:italic r:id="rId16"/>
    </p:embeddedFont>
    <p:embeddedFont>
      <p:font typeface="Segoe UI" panose="020B0502040204020203" pitchFamily="34" charset="0"/>
      <p:regular r:id="rId17"/>
      <p:bold r:id="rId18"/>
      <p:italic r:id="rId19"/>
      <p:boldItalic r:id="rId20"/>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F62"/>
    <a:srgbClr val="343C5A"/>
    <a:srgbClr val="0BA2B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EF9C7-EAC8-564C-A8DF-132220CE66BD}" v="86" dt="2025-05-02T10:27:57.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393" autoAdjust="0"/>
  </p:normalViewPr>
  <p:slideViewPr>
    <p:cSldViewPr snapToGrid="0">
      <p:cViewPr>
        <p:scale>
          <a:sx n="77" d="100"/>
          <a:sy n="77" d="100"/>
        </p:scale>
        <p:origin x="344" y="-23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Edmund" userId="748f8ebb-edba-4956-8892-3312201ae9e3" providerId="ADAL" clId="{301EF9C7-EAC8-564C-A8DF-132220CE66BD}"/>
    <pc:docChg chg="undo custSel addSld delSld modSld sldOrd">
      <pc:chgData name="Alicia Edmund" userId="748f8ebb-edba-4956-8892-3312201ae9e3" providerId="ADAL" clId="{301EF9C7-EAC8-564C-A8DF-132220CE66BD}" dt="2025-05-06T08:29:04.395" v="2849" actId="20577"/>
      <pc:docMkLst>
        <pc:docMk/>
      </pc:docMkLst>
      <pc:sldChg chg="addSp delSp modSp mod modNotesTx">
        <pc:chgData name="Alicia Edmund" userId="748f8ebb-edba-4956-8892-3312201ae9e3" providerId="ADAL" clId="{301EF9C7-EAC8-564C-A8DF-132220CE66BD}" dt="2025-05-06T08:27:55.377" v="2845" actId="20577"/>
        <pc:sldMkLst>
          <pc:docMk/>
          <pc:sldMk cId="0" sldId="278"/>
        </pc:sldMkLst>
        <pc:spChg chg="mod">
          <ac:chgData name="Alicia Edmund" userId="748f8ebb-edba-4956-8892-3312201ae9e3" providerId="ADAL" clId="{301EF9C7-EAC8-564C-A8DF-132220CE66BD}" dt="2025-05-06T08:27:55.377" v="2845" actId="20577"/>
          <ac:spMkLst>
            <pc:docMk/>
            <pc:sldMk cId="0" sldId="278"/>
            <ac:spMk id="5" creationId="{9376C449-E6B1-0C4F-4127-20FF025F3E99}"/>
          </ac:spMkLst>
        </pc:spChg>
        <pc:spChg chg="add mod">
          <ac:chgData name="Alicia Edmund" userId="748f8ebb-edba-4956-8892-3312201ae9e3" providerId="ADAL" clId="{301EF9C7-EAC8-564C-A8DF-132220CE66BD}" dt="2025-05-02T09:14:24.712" v="2082" actId="207"/>
          <ac:spMkLst>
            <pc:docMk/>
            <pc:sldMk cId="0" sldId="278"/>
            <ac:spMk id="6" creationId="{114088A2-6C00-4868-3C30-F93C55604899}"/>
          </ac:spMkLst>
        </pc:spChg>
        <pc:spChg chg="mod">
          <ac:chgData name="Alicia Edmund" userId="748f8ebb-edba-4956-8892-3312201ae9e3" providerId="ADAL" clId="{301EF9C7-EAC8-564C-A8DF-132220CE66BD}" dt="2025-05-06T08:23:29.735" v="2835" actId="20577"/>
          <ac:spMkLst>
            <pc:docMk/>
            <pc:sldMk cId="0" sldId="278"/>
            <ac:spMk id="3081" creationId="{B4D5CF36-F7A0-CDAB-D2FB-E52215C54841}"/>
          </ac:spMkLst>
        </pc:spChg>
        <pc:picChg chg="mod">
          <ac:chgData name="Alicia Edmund" userId="748f8ebb-edba-4956-8892-3312201ae9e3" providerId="ADAL" clId="{301EF9C7-EAC8-564C-A8DF-132220CE66BD}" dt="2025-05-02T09:41:09.986" v="2547" actId="1076"/>
          <ac:picMkLst>
            <pc:docMk/>
            <pc:sldMk cId="0" sldId="278"/>
            <ac:picMk id="2" creationId="{E6CBD90C-E1C6-37B3-E89A-73E3211B0EAC}"/>
          </ac:picMkLst>
        </pc:picChg>
      </pc:sldChg>
      <pc:sldChg chg="addSp delSp modSp mod">
        <pc:chgData name="Alicia Edmund" userId="748f8ebb-edba-4956-8892-3312201ae9e3" providerId="ADAL" clId="{301EF9C7-EAC8-564C-A8DF-132220CE66BD}" dt="2025-05-06T08:29:04.395" v="2849" actId="20577"/>
        <pc:sldMkLst>
          <pc:docMk/>
          <pc:sldMk cId="3985646241" sldId="295"/>
        </pc:sldMkLst>
        <pc:spChg chg="add mod">
          <ac:chgData name="Alicia Edmund" userId="748f8ebb-edba-4956-8892-3312201ae9e3" providerId="ADAL" clId="{301EF9C7-EAC8-564C-A8DF-132220CE66BD}" dt="2025-05-02T09:13:02.274" v="2069" actId="1076"/>
          <ac:spMkLst>
            <pc:docMk/>
            <pc:sldMk cId="3985646241" sldId="295"/>
            <ac:spMk id="2" creationId="{816AF648-0F49-774E-5147-82236BFB4F53}"/>
          </ac:spMkLst>
        </pc:spChg>
        <pc:spChg chg="mod">
          <ac:chgData name="Alicia Edmund" userId="748f8ebb-edba-4956-8892-3312201ae9e3" providerId="ADAL" clId="{301EF9C7-EAC8-564C-A8DF-132220CE66BD}" dt="2025-05-02T09:16:06.721" v="2217" actId="14100"/>
          <ac:spMkLst>
            <pc:docMk/>
            <pc:sldMk cId="3985646241" sldId="295"/>
            <ac:spMk id="4" creationId="{A8DCAE10-6ABA-7384-D3E2-1E05C3BC8380}"/>
          </ac:spMkLst>
        </pc:spChg>
        <pc:spChg chg="add mod">
          <ac:chgData name="Alicia Edmund" userId="748f8ebb-edba-4956-8892-3312201ae9e3" providerId="ADAL" clId="{301EF9C7-EAC8-564C-A8DF-132220CE66BD}" dt="2025-05-02T09:13:09.047" v="2071" actId="207"/>
          <ac:spMkLst>
            <pc:docMk/>
            <pc:sldMk cId="3985646241" sldId="295"/>
            <ac:spMk id="9" creationId="{67D94218-A351-8F7F-EF8B-4B3FEB4D0D62}"/>
          </ac:spMkLst>
        </pc:spChg>
        <pc:spChg chg="add mod">
          <ac:chgData name="Alicia Edmund" userId="748f8ebb-edba-4956-8892-3312201ae9e3" providerId="ADAL" clId="{301EF9C7-EAC8-564C-A8DF-132220CE66BD}" dt="2025-05-06T08:29:04.395" v="2849" actId="20577"/>
          <ac:spMkLst>
            <pc:docMk/>
            <pc:sldMk cId="3985646241" sldId="295"/>
            <ac:spMk id="12" creationId="{24A0878E-CB2B-3356-A203-95594DD5C169}"/>
          </ac:spMkLst>
        </pc:spChg>
        <pc:picChg chg="add mod">
          <ac:chgData name="Alicia Edmund" userId="748f8ebb-edba-4956-8892-3312201ae9e3" providerId="ADAL" clId="{301EF9C7-EAC8-564C-A8DF-132220CE66BD}" dt="2025-05-02T08:53:05.347" v="868" actId="1076"/>
          <ac:picMkLst>
            <pc:docMk/>
            <pc:sldMk cId="3985646241" sldId="295"/>
            <ac:picMk id="7" creationId="{C7B17350-3C6D-AC90-85D6-1B9F02DCFB82}"/>
          </ac:picMkLst>
        </pc:picChg>
        <pc:picChg chg="mod">
          <ac:chgData name="Alicia Edmund" userId="748f8ebb-edba-4956-8892-3312201ae9e3" providerId="ADAL" clId="{301EF9C7-EAC8-564C-A8DF-132220CE66BD}" dt="2025-05-02T08:38:34.282" v="632" actId="14100"/>
          <ac:picMkLst>
            <pc:docMk/>
            <pc:sldMk cId="3985646241" sldId="295"/>
            <ac:picMk id="4098" creationId="{16056A33-A560-2863-79BF-2563B94A8E9A}"/>
          </ac:picMkLst>
        </pc:picChg>
      </pc:sldChg>
      <pc:sldChg chg="del">
        <pc:chgData name="Alicia Edmund" userId="748f8ebb-edba-4956-8892-3312201ae9e3" providerId="ADAL" clId="{301EF9C7-EAC8-564C-A8DF-132220CE66BD}" dt="2025-05-02T08:54:37.033" v="879" actId="2696"/>
        <pc:sldMkLst>
          <pc:docMk/>
          <pc:sldMk cId="3560418932" sldId="309"/>
        </pc:sldMkLst>
      </pc:sldChg>
      <pc:sldChg chg="addSp delSp modSp mod modNotesTx">
        <pc:chgData name="Alicia Edmund" userId="748f8ebb-edba-4956-8892-3312201ae9e3" providerId="ADAL" clId="{301EF9C7-EAC8-564C-A8DF-132220CE66BD}" dt="2025-05-06T07:27:31.875" v="2562" actId="20577"/>
        <pc:sldMkLst>
          <pc:docMk/>
          <pc:sldMk cId="0" sldId="310"/>
        </pc:sldMkLst>
        <pc:spChg chg="mod">
          <ac:chgData name="Alicia Edmund" userId="748f8ebb-edba-4956-8892-3312201ae9e3" providerId="ADAL" clId="{301EF9C7-EAC8-564C-A8DF-132220CE66BD}" dt="2025-05-02T10:28:20.722" v="2549" actId="207"/>
          <ac:spMkLst>
            <pc:docMk/>
            <pc:sldMk cId="0" sldId="310"/>
            <ac:spMk id="3074" creationId="{D4DEC3C0-D4DC-34BF-0F8C-80B903CF5044}"/>
          </ac:spMkLst>
        </pc:spChg>
        <pc:spChg chg="mod">
          <ac:chgData name="Alicia Edmund" userId="748f8ebb-edba-4956-8892-3312201ae9e3" providerId="ADAL" clId="{301EF9C7-EAC8-564C-A8DF-132220CE66BD}" dt="2025-05-02T09:16:57.286" v="2231" actId="1076"/>
          <ac:spMkLst>
            <pc:docMk/>
            <pc:sldMk cId="0" sldId="310"/>
            <ac:spMk id="3075" creationId="{0058F052-4815-98F8-E4C2-EEF1610A47B8}"/>
          </ac:spMkLst>
        </pc:spChg>
        <pc:spChg chg="mod">
          <ac:chgData name="Alicia Edmund" userId="748f8ebb-edba-4956-8892-3312201ae9e3" providerId="ADAL" clId="{301EF9C7-EAC8-564C-A8DF-132220CE66BD}" dt="2025-05-06T07:27:31.875" v="2562" actId="20577"/>
          <ac:spMkLst>
            <pc:docMk/>
            <pc:sldMk cId="0" sldId="310"/>
            <ac:spMk id="3081" creationId="{B4D5CF36-F7A0-CDAB-D2FB-E52215C54841}"/>
          </ac:spMkLst>
        </pc:spChg>
        <pc:cxnChg chg="mod">
          <ac:chgData name="Alicia Edmund" userId="748f8ebb-edba-4956-8892-3312201ae9e3" providerId="ADAL" clId="{301EF9C7-EAC8-564C-A8DF-132220CE66BD}" dt="2025-05-02T09:17:03.754" v="2233" actId="1076"/>
          <ac:cxnSpMkLst>
            <pc:docMk/>
            <pc:sldMk cId="0" sldId="310"/>
            <ac:cxnSpMk id="11" creationId="{14BF7B41-AF5C-9904-70A6-F304AD1F6B06}"/>
          </ac:cxnSpMkLst>
        </pc:cxnChg>
      </pc:sldChg>
      <pc:sldChg chg="del">
        <pc:chgData name="Alicia Edmund" userId="748f8ebb-edba-4956-8892-3312201ae9e3" providerId="ADAL" clId="{301EF9C7-EAC8-564C-A8DF-132220CE66BD}" dt="2025-05-02T08:54:21.247" v="874" actId="2696"/>
        <pc:sldMkLst>
          <pc:docMk/>
          <pc:sldMk cId="1908019534" sldId="311"/>
        </pc:sldMkLst>
      </pc:sldChg>
      <pc:sldChg chg="delSp modSp add mod ord modNotesTx">
        <pc:chgData name="Alicia Edmund" userId="748f8ebb-edba-4956-8892-3312201ae9e3" providerId="ADAL" clId="{301EF9C7-EAC8-564C-A8DF-132220CE66BD}" dt="2025-05-06T07:30:56.528" v="2674" actId="20577"/>
        <pc:sldMkLst>
          <pc:docMk/>
          <pc:sldMk cId="3530557462" sldId="311"/>
        </pc:sldMkLst>
        <pc:spChg chg="mod">
          <ac:chgData name="Alicia Edmund" userId="748f8ebb-edba-4956-8892-3312201ae9e3" providerId="ADAL" clId="{301EF9C7-EAC8-564C-A8DF-132220CE66BD}" dt="2025-05-06T07:30:56.528" v="2674" actId="20577"/>
          <ac:spMkLst>
            <pc:docMk/>
            <pc:sldMk cId="3530557462" sldId="311"/>
            <ac:spMk id="5" creationId="{DA8C0CDB-BC24-4B7E-F252-D5E068B616B5}"/>
          </ac:spMkLst>
        </pc:spChg>
        <pc:spChg chg="mod">
          <ac:chgData name="Alicia Edmund" userId="748f8ebb-edba-4956-8892-3312201ae9e3" providerId="ADAL" clId="{301EF9C7-EAC8-564C-A8DF-132220CE66BD}" dt="2025-05-02T09:14:15.983" v="2081" actId="207"/>
          <ac:spMkLst>
            <pc:docMk/>
            <pc:sldMk cId="3530557462" sldId="311"/>
            <ac:spMk id="6" creationId="{12F8DD5C-29A5-B2AC-F373-09D46FEF6E37}"/>
          </ac:spMkLst>
        </pc:spChg>
        <pc:spChg chg="mod">
          <ac:chgData name="Alicia Edmund" userId="748f8ebb-edba-4956-8892-3312201ae9e3" providerId="ADAL" clId="{301EF9C7-EAC8-564C-A8DF-132220CE66BD}" dt="2025-05-02T09:13:26.788" v="2073" actId="1076"/>
          <ac:spMkLst>
            <pc:docMk/>
            <pc:sldMk cId="3530557462" sldId="311"/>
            <ac:spMk id="3081" creationId="{E7F22B18-0436-C785-D257-789A5B82C3DB}"/>
          </ac:spMkLst>
        </pc:spChg>
      </pc:sldChg>
      <pc:sldChg chg="addSp delSp modSp add mod ord">
        <pc:chgData name="Alicia Edmund" userId="748f8ebb-edba-4956-8892-3312201ae9e3" providerId="ADAL" clId="{301EF9C7-EAC8-564C-A8DF-132220CE66BD}" dt="2025-05-06T07:32:24.910" v="2697" actId="20577"/>
        <pc:sldMkLst>
          <pc:docMk/>
          <pc:sldMk cId="521777437" sldId="312"/>
        </pc:sldMkLst>
        <pc:spChg chg="mod">
          <ac:chgData name="Alicia Edmund" userId="748f8ebb-edba-4956-8892-3312201ae9e3" providerId="ADAL" clId="{301EF9C7-EAC8-564C-A8DF-132220CE66BD}" dt="2025-05-02T09:12:51.042" v="2067" actId="1076"/>
          <ac:spMkLst>
            <pc:docMk/>
            <pc:sldMk cId="521777437" sldId="312"/>
            <ac:spMk id="2" creationId="{194E9F60-8EBA-979F-0A90-921AFE9BCB66}"/>
          </ac:spMkLst>
        </pc:spChg>
        <pc:spChg chg="mod">
          <ac:chgData name="Alicia Edmund" userId="748f8ebb-edba-4956-8892-3312201ae9e3" providerId="ADAL" clId="{301EF9C7-EAC8-564C-A8DF-132220CE66BD}" dt="2025-05-02T09:15:36.927" v="2213" actId="14100"/>
          <ac:spMkLst>
            <pc:docMk/>
            <pc:sldMk cId="521777437" sldId="312"/>
            <ac:spMk id="4" creationId="{47C664EF-35DB-BD0F-F3E4-8DDE743572B4}"/>
          </ac:spMkLst>
        </pc:spChg>
        <pc:spChg chg="add mod">
          <ac:chgData name="Alicia Edmund" userId="748f8ebb-edba-4956-8892-3312201ae9e3" providerId="ADAL" clId="{301EF9C7-EAC8-564C-A8DF-132220CE66BD}" dt="2025-05-06T07:32:24.910" v="2697" actId="20577"/>
          <ac:spMkLst>
            <pc:docMk/>
            <pc:sldMk cId="521777437" sldId="312"/>
            <ac:spMk id="5" creationId="{08005F42-75D8-BE7A-E522-A77A30B12079}"/>
          </ac:spMkLst>
        </pc:spChg>
        <pc:spChg chg="mod">
          <ac:chgData name="Alicia Edmund" userId="748f8ebb-edba-4956-8892-3312201ae9e3" providerId="ADAL" clId="{301EF9C7-EAC8-564C-A8DF-132220CE66BD}" dt="2025-05-02T09:12:54.320" v="2068" actId="1076"/>
          <ac:spMkLst>
            <pc:docMk/>
            <pc:sldMk cId="521777437" sldId="312"/>
            <ac:spMk id="9" creationId="{AF5A5273-B539-9D55-FB4D-A6F001A81862}"/>
          </ac:spMkLst>
        </pc:spChg>
        <pc:picChg chg="mod">
          <ac:chgData name="Alicia Edmund" userId="748f8ebb-edba-4956-8892-3312201ae9e3" providerId="ADAL" clId="{301EF9C7-EAC8-564C-A8DF-132220CE66BD}" dt="2025-05-02T09:10:08.700" v="2061" actId="14100"/>
          <ac:picMkLst>
            <pc:docMk/>
            <pc:sldMk cId="521777437" sldId="312"/>
            <ac:picMk id="4098" creationId="{041BEE15-369A-96E7-FF14-811C293644B5}"/>
          </ac:picMkLst>
        </pc:picChg>
      </pc:sldChg>
      <pc:sldChg chg="del">
        <pc:chgData name="Alicia Edmund" userId="748f8ebb-edba-4956-8892-3312201ae9e3" providerId="ADAL" clId="{301EF9C7-EAC8-564C-A8DF-132220CE66BD}" dt="2025-05-02T08:54:29.849" v="877" actId="2696"/>
        <pc:sldMkLst>
          <pc:docMk/>
          <pc:sldMk cId="2244676193" sldId="312"/>
        </pc:sldMkLst>
      </pc:sldChg>
      <pc:sldChg chg="del">
        <pc:chgData name="Alicia Edmund" userId="748f8ebb-edba-4956-8892-3312201ae9e3" providerId="ADAL" clId="{301EF9C7-EAC8-564C-A8DF-132220CE66BD}" dt="2025-05-02T08:54:40.259" v="880" actId="2696"/>
        <pc:sldMkLst>
          <pc:docMk/>
          <pc:sldMk cId="1576528049" sldId="314"/>
        </pc:sldMkLst>
      </pc:sldChg>
      <pc:sldChg chg="del">
        <pc:chgData name="Alicia Edmund" userId="748f8ebb-edba-4956-8892-3312201ae9e3" providerId="ADAL" clId="{301EF9C7-EAC8-564C-A8DF-132220CE66BD}" dt="2025-05-02T08:54:33.532" v="878" actId="2696"/>
        <pc:sldMkLst>
          <pc:docMk/>
          <pc:sldMk cId="3361912170" sldId="316"/>
        </pc:sldMkLst>
      </pc:sldChg>
      <pc:sldChg chg="del">
        <pc:chgData name="Alicia Edmund" userId="748f8ebb-edba-4956-8892-3312201ae9e3" providerId="ADAL" clId="{301EF9C7-EAC8-564C-A8DF-132220CE66BD}" dt="2025-05-02T08:54:23.823" v="875" actId="2696"/>
        <pc:sldMkLst>
          <pc:docMk/>
          <pc:sldMk cId="315630304" sldId="317"/>
        </pc:sldMkLst>
      </pc:sldChg>
      <pc:sldChg chg="del">
        <pc:chgData name="Alicia Edmund" userId="748f8ebb-edba-4956-8892-3312201ae9e3" providerId="ADAL" clId="{301EF9C7-EAC8-564C-A8DF-132220CE66BD}" dt="2025-05-02T08:54:27.744" v="876" actId="2696"/>
        <pc:sldMkLst>
          <pc:docMk/>
          <pc:sldMk cId="2396855203"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6A05AD-988B-FE19-0DEF-489C3E685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7B81673-CB62-11DF-568A-76240004F16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FF57A62-C0E8-8B4C-A7ED-E14FAC87F497}" type="datetimeFigureOut">
              <a:rPr lang="en-US"/>
              <a:pPr>
                <a:defRPr/>
              </a:pPr>
              <a:t>5/6/25</a:t>
            </a:fld>
            <a:endParaRPr lang="en-US"/>
          </a:p>
        </p:txBody>
      </p:sp>
      <p:sp>
        <p:nvSpPr>
          <p:cNvPr id="4" name="Slide Image Placeholder 3">
            <a:extLst>
              <a:ext uri="{FF2B5EF4-FFF2-40B4-BE49-F238E27FC236}">
                <a16:creationId xmlns:a16="http://schemas.microsoft.com/office/drawing/2014/main" id="{22FC2023-040E-A18B-2401-10D73C373DB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E73FE36-50D1-87B9-46C4-2D910A698C2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D9A4879E-7284-5378-CEC3-0E30579BF93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15ED3D8-3A9E-0461-05D0-8DF3EC97245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2E9EDB2-981C-FC42-9175-8DABD7C105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2E9EDB2-981C-FC42-9175-8DABD7C10569}" type="slidenum">
              <a:rPr lang="en-US" smtClean="0"/>
              <a:pPr>
                <a:defRPr/>
              </a:pPr>
              <a:t>1</a:t>
            </a:fld>
            <a:endParaRPr lang="en-US"/>
          </a:p>
        </p:txBody>
      </p:sp>
    </p:spTree>
    <p:extLst>
      <p:ext uri="{BB962C8B-B14F-4D97-AF65-F5344CB8AC3E}">
        <p14:creationId xmlns:p14="http://schemas.microsoft.com/office/powerpoint/2010/main" val="45652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2E9EDB2-981C-FC42-9175-8DABD7C10569}" type="slidenum">
              <a:rPr lang="en-US" smtClean="0"/>
              <a:pPr>
                <a:defRPr/>
              </a:pPr>
              <a:t>2</a:t>
            </a:fld>
            <a:endParaRPr lang="en-US"/>
          </a:p>
        </p:txBody>
      </p:sp>
    </p:spTree>
    <p:extLst>
      <p:ext uri="{BB962C8B-B14F-4D97-AF65-F5344CB8AC3E}">
        <p14:creationId xmlns:p14="http://schemas.microsoft.com/office/powerpoint/2010/main" val="313981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3086AA1-DDF0-341B-123D-D016600462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6DE1F1FE-0C2A-C55F-2CF1-97CFCFCDBA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fontAlgn="base">
              <a:lnSpc>
                <a:spcPts val="1552"/>
              </a:lnSpc>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a:p>
            <a:pPr>
              <a:spcBef>
                <a:spcPct val="0"/>
              </a:spcBef>
            </a:pPr>
            <a:endParaRPr lang="en-US" altLang="en-US" dirty="0"/>
          </a:p>
        </p:txBody>
      </p:sp>
      <p:sp>
        <p:nvSpPr>
          <p:cNvPr id="5124" name="Slide Number Placeholder 3">
            <a:extLst>
              <a:ext uri="{FF2B5EF4-FFF2-40B4-BE49-F238E27FC236}">
                <a16:creationId xmlns:a16="http://schemas.microsoft.com/office/drawing/2014/main" id="{BD60D574-64C2-537D-59AC-4ACB96EC08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04A46E-56F4-3248-9430-18B3C02BAB25}" type="slidenum">
              <a:rPr lang="en-US" altLang="en-US"/>
              <a:pPr fontAlgn="base">
                <a:spcBef>
                  <a:spcPct val="0"/>
                </a:spcBef>
                <a:spcAft>
                  <a:spcPct val="0"/>
                </a:spcAft>
              </a:pPr>
              <a:t>3</a:t>
            </a:fld>
            <a:endParaRPr lang="en-US" altLang="en-US"/>
          </a:p>
        </p:txBody>
      </p:sp>
    </p:spTree>
    <p:extLst>
      <p:ext uri="{BB962C8B-B14F-4D97-AF65-F5344CB8AC3E}">
        <p14:creationId xmlns:p14="http://schemas.microsoft.com/office/powerpoint/2010/main" val="271000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A3D9E-44D4-03B1-9D4B-9D04A2469B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CEE6D-092D-94A7-6828-28106B3EB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B4C36-01AA-962A-F61C-38DDFD3A1F6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107BAC-9B20-4E91-0C70-83B101C95CF0}"/>
              </a:ext>
            </a:extLst>
          </p:cNvPr>
          <p:cNvSpPr>
            <a:spLocks noGrp="1"/>
          </p:cNvSpPr>
          <p:nvPr>
            <p:ph type="sldNum" sz="quarter" idx="5"/>
          </p:nvPr>
        </p:nvSpPr>
        <p:spPr/>
        <p:txBody>
          <a:bodyPr/>
          <a:lstStyle/>
          <a:p>
            <a:pPr>
              <a:defRPr/>
            </a:pPr>
            <a:fld id="{A2E9EDB2-981C-FC42-9175-8DABD7C10569}" type="slidenum">
              <a:rPr lang="en-US" smtClean="0"/>
              <a:pPr>
                <a:defRPr/>
              </a:pPr>
              <a:t>4</a:t>
            </a:fld>
            <a:endParaRPr lang="en-US"/>
          </a:p>
        </p:txBody>
      </p:sp>
    </p:spTree>
    <p:extLst>
      <p:ext uri="{BB962C8B-B14F-4D97-AF65-F5344CB8AC3E}">
        <p14:creationId xmlns:p14="http://schemas.microsoft.com/office/powerpoint/2010/main" val="183602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63769-317A-92FE-890C-A7EFC510B4DA}"/>
            </a:ext>
          </a:extLst>
        </p:cNvPr>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76979AA-C2EA-9D13-FCB2-75C462C162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FC81F6DE-7E03-5FDA-5811-A8CE71F442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fontAlgn="base">
              <a:lnSpc>
                <a:spcPts val="1552"/>
              </a:lnSpc>
            </a:pPr>
            <a:r>
              <a:rPr lang="en-US" sz="1800" b="0" i="0" dirty="0">
                <a:solidFill>
                  <a:srgbClr val="000000"/>
                </a:solidFill>
                <a:effectLst/>
                <a:latin typeface="Calibri Light" panose="020F0302020204030204" pitchFamily="34" charset="0"/>
              </a:rPr>
              <a:t> </a:t>
            </a:r>
            <a:endParaRPr lang="en-US" b="0" i="0" dirty="0">
              <a:solidFill>
                <a:srgbClr val="000000"/>
              </a:solidFill>
              <a:effectLst/>
              <a:latin typeface="Segoe UI" panose="020B0502040204020203" pitchFamily="34" charset="0"/>
            </a:endParaRPr>
          </a:p>
          <a:p>
            <a:pPr>
              <a:spcBef>
                <a:spcPct val="0"/>
              </a:spcBef>
            </a:pPr>
            <a:endParaRPr lang="en-US" altLang="en-US" dirty="0"/>
          </a:p>
        </p:txBody>
      </p:sp>
      <p:sp>
        <p:nvSpPr>
          <p:cNvPr id="5124" name="Slide Number Placeholder 3">
            <a:extLst>
              <a:ext uri="{FF2B5EF4-FFF2-40B4-BE49-F238E27FC236}">
                <a16:creationId xmlns:a16="http://schemas.microsoft.com/office/drawing/2014/main" id="{677D7805-A312-B184-DC5A-02F575BA18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04A46E-56F4-3248-9430-18B3C02BAB25}"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105353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EC490BA-ADF3-8ABA-2F04-E31805AA5D1E}"/>
              </a:ext>
            </a:extLst>
          </p:cNvPr>
          <p:cNvSpPr>
            <a:spLocks noGrp="1"/>
          </p:cNvSpPr>
          <p:nvPr>
            <p:ph type="dt" sz="half" idx="10"/>
          </p:nvPr>
        </p:nvSpPr>
        <p:spPr/>
        <p:txBody>
          <a:bodyPr/>
          <a:lstStyle>
            <a:lvl1pPr>
              <a:defRPr/>
            </a:lvl1pPr>
          </a:lstStyle>
          <a:p>
            <a:pPr>
              <a:defRPr/>
            </a:pPr>
            <a:fld id="{0FDA2116-CBBF-D040-9F34-E5BFEEE9BD51}" type="datetimeFigureOut">
              <a:rPr lang="en-US"/>
              <a:pPr>
                <a:defRPr/>
              </a:pPr>
              <a:t>5/6/25</a:t>
            </a:fld>
            <a:endParaRPr lang="en-US"/>
          </a:p>
        </p:txBody>
      </p:sp>
      <p:sp>
        <p:nvSpPr>
          <p:cNvPr id="5" name="Footer Placeholder 4">
            <a:extLst>
              <a:ext uri="{FF2B5EF4-FFF2-40B4-BE49-F238E27FC236}">
                <a16:creationId xmlns:a16="http://schemas.microsoft.com/office/drawing/2014/main" id="{74CD0621-0C97-ADC6-0DF6-4EC3AD6BB0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E997EE-8061-D58D-E3DE-348D60B3415F}"/>
              </a:ext>
            </a:extLst>
          </p:cNvPr>
          <p:cNvSpPr>
            <a:spLocks noGrp="1"/>
          </p:cNvSpPr>
          <p:nvPr>
            <p:ph type="sldNum" sz="quarter" idx="12"/>
          </p:nvPr>
        </p:nvSpPr>
        <p:spPr/>
        <p:txBody>
          <a:bodyPr/>
          <a:lstStyle>
            <a:lvl1pPr>
              <a:defRPr/>
            </a:lvl1pPr>
          </a:lstStyle>
          <a:p>
            <a:pPr>
              <a:defRPr/>
            </a:pPr>
            <a:fld id="{18BC0882-1AEA-D747-ACAF-D23ADFC6AD46}" type="slidenum">
              <a:rPr lang="en-US"/>
              <a:pPr>
                <a:defRPr/>
              </a:pPr>
              <a:t>‹#›</a:t>
            </a:fld>
            <a:endParaRPr lang="en-US"/>
          </a:p>
        </p:txBody>
      </p:sp>
    </p:spTree>
    <p:extLst>
      <p:ext uri="{BB962C8B-B14F-4D97-AF65-F5344CB8AC3E}">
        <p14:creationId xmlns:p14="http://schemas.microsoft.com/office/powerpoint/2010/main" val="395929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9693A-1B99-782A-27E9-53F440E242BF}"/>
              </a:ext>
            </a:extLst>
          </p:cNvPr>
          <p:cNvSpPr>
            <a:spLocks noGrp="1"/>
          </p:cNvSpPr>
          <p:nvPr>
            <p:ph type="dt" sz="half" idx="10"/>
          </p:nvPr>
        </p:nvSpPr>
        <p:spPr/>
        <p:txBody>
          <a:bodyPr/>
          <a:lstStyle>
            <a:lvl1pPr>
              <a:defRPr/>
            </a:lvl1pPr>
          </a:lstStyle>
          <a:p>
            <a:pPr>
              <a:defRPr/>
            </a:pPr>
            <a:fld id="{F22BC7E0-ECDE-1C43-A6B9-2D6868E610BD}" type="datetimeFigureOut">
              <a:rPr lang="en-US"/>
              <a:pPr>
                <a:defRPr/>
              </a:pPr>
              <a:t>5/6/25</a:t>
            </a:fld>
            <a:endParaRPr lang="en-US"/>
          </a:p>
        </p:txBody>
      </p:sp>
      <p:sp>
        <p:nvSpPr>
          <p:cNvPr id="5" name="Footer Placeholder 4">
            <a:extLst>
              <a:ext uri="{FF2B5EF4-FFF2-40B4-BE49-F238E27FC236}">
                <a16:creationId xmlns:a16="http://schemas.microsoft.com/office/drawing/2014/main" id="{E7FC02FA-0009-6933-B536-3BCF477301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BEE9F9-ACFE-D303-92F4-DC3E58CF3FB4}"/>
              </a:ext>
            </a:extLst>
          </p:cNvPr>
          <p:cNvSpPr>
            <a:spLocks noGrp="1"/>
          </p:cNvSpPr>
          <p:nvPr>
            <p:ph type="sldNum" sz="quarter" idx="12"/>
          </p:nvPr>
        </p:nvSpPr>
        <p:spPr/>
        <p:txBody>
          <a:bodyPr/>
          <a:lstStyle>
            <a:lvl1pPr>
              <a:defRPr/>
            </a:lvl1pPr>
          </a:lstStyle>
          <a:p>
            <a:pPr>
              <a:defRPr/>
            </a:pPr>
            <a:fld id="{0178C292-6958-6E48-AE91-D6DBA6F2D344}" type="slidenum">
              <a:rPr lang="en-US"/>
              <a:pPr>
                <a:defRPr/>
              </a:pPr>
              <a:t>‹#›</a:t>
            </a:fld>
            <a:endParaRPr lang="en-US"/>
          </a:p>
        </p:txBody>
      </p:sp>
    </p:spTree>
    <p:extLst>
      <p:ext uri="{BB962C8B-B14F-4D97-AF65-F5344CB8AC3E}">
        <p14:creationId xmlns:p14="http://schemas.microsoft.com/office/powerpoint/2010/main" val="354845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5D15F-EF46-8158-0F27-F064D4FC8027}"/>
              </a:ext>
            </a:extLst>
          </p:cNvPr>
          <p:cNvSpPr>
            <a:spLocks noGrp="1"/>
          </p:cNvSpPr>
          <p:nvPr>
            <p:ph type="dt" sz="half" idx="10"/>
          </p:nvPr>
        </p:nvSpPr>
        <p:spPr/>
        <p:txBody>
          <a:bodyPr/>
          <a:lstStyle>
            <a:lvl1pPr>
              <a:defRPr/>
            </a:lvl1pPr>
          </a:lstStyle>
          <a:p>
            <a:pPr>
              <a:defRPr/>
            </a:pPr>
            <a:fld id="{FD64AFBD-CF08-F44F-8517-573CF2EBC2F3}" type="datetimeFigureOut">
              <a:rPr lang="en-US"/>
              <a:pPr>
                <a:defRPr/>
              </a:pPr>
              <a:t>5/6/25</a:t>
            </a:fld>
            <a:endParaRPr lang="en-US"/>
          </a:p>
        </p:txBody>
      </p:sp>
      <p:sp>
        <p:nvSpPr>
          <p:cNvPr id="5" name="Footer Placeholder 4">
            <a:extLst>
              <a:ext uri="{FF2B5EF4-FFF2-40B4-BE49-F238E27FC236}">
                <a16:creationId xmlns:a16="http://schemas.microsoft.com/office/drawing/2014/main" id="{9823E2B8-E61C-7EE7-5930-D7173C1E23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E007F4-6D5F-5C96-88AB-CB51AFCF0D13}"/>
              </a:ext>
            </a:extLst>
          </p:cNvPr>
          <p:cNvSpPr>
            <a:spLocks noGrp="1"/>
          </p:cNvSpPr>
          <p:nvPr>
            <p:ph type="sldNum" sz="quarter" idx="12"/>
          </p:nvPr>
        </p:nvSpPr>
        <p:spPr/>
        <p:txBody>
          <a:bodyPr/>
          <a:lstStyle>
            <a:lvl1pPr>
              <a:defRPr/>
            </a:lvl1pPr>
          </a:lstStyle>
          <a:p>
            <a:pPr>
              <a:defRPr/>
            </a:pPr>
            <a:fld id="{BE21C2FE-2AB6-6244-9897-179BD3102D1A}" type="slidenum">
              <a:rPr lang="en-US"/>
              <a:pPr>
                <a:defRPr/>
              </a:pPr>
              <a:t>‹#›</a:t>
            </a:fld>
            <a:endParaRPr lang="en-US"/>
          </a:p>
        </p:txBody>
      </p:sp>
    </p:spTree>
    <p:extLst>
      <p:ext uri="{BB962C8B-B14F-4D97-AF65-F5344CB8AC3E}">
        <p14:creationId xmlns:p14="http://schemas.microsoft.com/office/powerpoint/2010/main" val="272558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14B91-6296-B575-0ABA-3414C6580DA2}"/>
              </a:ext>
            </a:extLst>
          </p:cNvPr>
          <p:cNvSpPr>
            <a:spLocks noGrp="1"/>
          </p:cNvSpPr>
          <p:nvPr>
            <p:ph type="dt" sz="half" idx="10"/>
          </p:nvPr>
        </p:nvSpPr>
        <p:spPr/>
        <p:txBody>
          <a:bodyPr/>
          <a:lstStyle>
            <a:lvl1pPr>
              <a:defRPr/>
            </a:lvl1pPr>
          </a:lstStyle>
          <a:p>
            <a:pPr>
              <a:defRPr/>
            </a:pPr>
            <a:fld id="{F766D6B6-C9A9-9D43-829E-DAF60C3767DA}" type="datetimeFigureOut">
              <a:rPr lang="en-US"/>
              <a:pPr>
                <a:defRPr/>
              </a:pPr>
              <a:t>5/6/25</a:t>
            </a:fld>
            <a:endParaRPr lang="en-US"/>
          </a:p>
        </p:txBody>
      </p:sp>
      <p:sp>
        <p:nvSpPr>
          <p:cNvPr id="5" name="Footer Placeholder 4">
            <a:extLst>
              <a:ext uri="{FF2B5EF4-FFF2-40B4-BE49-F238E27FC236}">
                <a16:creationId xmlns:a16="http://schemas.microsoft.com/office/drawing/2014/main" id="{D87948DA-C9A7-F51C-C577-5D284C194B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4618C8-1BF8-BC28-9D39-DE79FC7D2B11}"/>
              </a:ext>
            </a:extLst>
          </p:cNvPr>
          <p:cNvSpPr>
            <a:spLocks noGrp="1"/>
          </p:cNvSpPr>
          <p:nvPr>
            <p:ph type="sldNum" sz="quarter" idx="12"/>
          </p:nvPr>
        </p:nvSpPr>
        <p:spPr/>
        <p:txBody>
          <a:bodyPr/>
          <a:lstStyle>
            <a:lvl1pPr>
              <a:defRPr/>
            </a:lvl1pPr>
          </a:lstStyle>
          <a:p>
            <a:pPr>
              <a:defRPr/>
            </a:pPr>
            <a:fld id="{D5970E66-B4B6-EE4C-AC01-82A1FF483DC6}" type="slidenum">
              <a:rPr lang="en-US"/>
              <a:pPr>
                <a:defRPr/>
              </a:pPr>
              <a:t>‹#›</a:t>
            </a:fld>
            <a:endParaRPr lang="en-US"/>
          </a:p>
        </p:txBody>
      </p:sp>
    </p:spTree>
    <p:extLst>
      <p:ext uri="{BB962C8B-B14F-4D97-AF65-F5344CB8AC3E}">
        <p14:creationId xmlns:p14="http://schemas.microsoft.com/office/powerpoint/2010/main" val="383571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B71310-F5AA-0980-830C-27C05B7F611C}"/>
              </a:ext>
            </a:extLst>
          </p:cNvPr>
          <p:cNvSpPr>
            <a:spLocks noGrp="1"/>
          </p:cNvSpPr>
          <p:nvPr>
            <p:ph type="dt" sz="half" idx="10"/>
          </p:nvPr>
        </p:nvSpPr>
        <p:spPr/>
        <p:txBody>
          <a:bodyPr/>
          <a:lstStyle>
            <a:lvl1pPr>
              <a:defRPr/>
            </a:lvl1pPr>
          </a:lstStyle>
          <a:p>
            <a:pPr>
              <a:defRPr/>
            </a:pPr>
            <a:fld id="{80C4D66E-E824-214A-A49A-6F24EB9FE7A8}" type="datetimeFigureOut">
              <a:rPr lang="en-US"/>
              <a:pPr>
                <a:defRPr/>
              </a:pPr>
              <a:t>5/6/25</a:t>
            </a:fld>
            <a:endParaRPr lang="en-US"/>
          </a:p>
        </p:txBody>
      </p:sp>
      <p:sp>
        <p:nvSpPr>
          <p:cNvPr id="5" name="Footer Placeholder 4">
            <a:extLst>
              <a:ext uri="{FF2B5EF4-FFF2-40B4-BE49-F238E27FC236}">
                <a16:creationId xmlns:a16="http://schemas.microsoft.com/office/drawing/2014/main" id="{AF5C4B39-0E23-FF85-F818-3CD0535760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AF528B-FBAA-97A7-6CE0-C4E97848AFE6}"/>
              </a:ext>
            </a:extLst>
          </p:cNvPr>
          <p:cNvSpPr>
            <a:spLocks noGrp="1"/>
          </p:cNvSpPr>
          <p:nvPr>
            <p:ph type="sldNum" sz="quarter" idx="12"/>
          </p:nvPr>
        </p:nvSpPr>
        <p:spPr/>
        <p:txBody>
          <a:bodyPr/>
          <a:lstStyle>
            <a:lvl1pPr>
              <a:defRPr/>
            </a:lvl1pPr>
          </a:lstStyle>
          <a:p>
            <a:pPr>
              <a:defRPr/>
            </a:pPr>
            <a:fld id="{14CF2DFD-ABAF-784A-AD7F-8E17AD0471B2}" type="slidenum">
              <a:rPr lang="en-US"/>
              <a:pPr>
                <a:defRPr/>
              </a:pPr>
              <a:t>‹#›</a:t>
            </a:fld>
            <a:endParaRPr lang="en-US"/>
          </a:p>
        </p:txBody>
      </p:sp>
    </p:spTree>
    <p:extLst>
      <p:ext uri="{BB962C8B-B14F-4D97-AF65-F5344CB8AC3E}">
        <p14:creationId xmlns:p14="http://schemas.microsoft.com/office/powerpoint/2010/main" val="246219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13889F3-01C7-F642-422F-5706C1037BE4}"/>
              </a:ext>
            </a:extLst>
          </p:cNvPr>
          <p:cNvSpPr>
            <a:spLocks noGrp="1"/>
          </p:cNvSpPr>
          <p:nvPr>
            <p:ph type="dt" sz="half" idx="10"/>
          </p:nvPr>
        </p:nvSpPr>
        <p:spPr/>
        <p:txBody>
          <a:bodyPr/>
          <a:lstStyle>
            <a:lvl1pPr>
              <a:defRPr/>
            </a:lvl1pPr>
          </a:lstStyle>
          <a:p>
            <a:pPr>
              <a:defRPr/>
            </a:pPr>
            <a:fld id="{0A60D83D-4923-524D-A83D-BEB5A1C025EF}" type="datetimeFigureOut">
              <a:rPr lang="en-US"/>
              <a:pPr>
                <a:defRPr/>
              </a:pPr>
              <a:t>5/6/25</a:t>
            </a:fld>
            <a:endParaRPr lang="en-US"/>
          </a:p>
        </p:txBody>
      </p:sp>
      <p:sp>
        <p:nvSpPr>
          <p:cNvPr id="6" name="Footer Placeholder 4">
            <a:extLst>
              <a:ext uri="{FF2B5EF4-FFF2-40B4-BE49-F238E27FC236}">
                <a16:creationId xmlns:a16="http://schemas.microsoft.com/office/drawing/2014/main" id="{FE26245C-AC58-569F-16D2-9328410209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72E286-E077-0B57-180D-FF40C2B0D1EF}"/>
              </a:ext>
            </a:extLst>
          </p:cNvPr>
          <p:cNvSpPr>
            <a:spLocks noGrp="1"/>
          </p:cNvSpPr>
          <p:nvPr>
            <p:ph type="sldNum" sz="quarter" idx="12"/>
          </p:nvPr>
        </p:nvSpPr>
        <p:spPr/>
        <p:txBody>
          <a:bodyPr/>
          <a:lstStyle>
            <a:lvl1pPr>
              <a:defRPr/>
            </a:lvl1pPr>
          </a:lstStyle>
          <a:p>
            <a:pPr>
              <a:defRPr/>
            </a:pPr>
            <a:fld id="{3BAE9E57-6275-6247-BACF-CEB93F29D3D3}" type="slidenum">
              <a:rPr lang="en-US"/>
              <a:pPr>
                <a:defRPr/>
              </a:pPr>
              <a:t>‹#›</a:t>
            </a:fld>
            <a:endParaRPr lang="en-US"/>
          </a:p>
        </p:txBody>
      </p:sp>
    </p:spTree>
    <p:extLst>
      <p:ext uri="{BB962C8B-B14F-4D97-AF65-F5344CB8AC3E}">
        <p14:creationId xmlns:p14="http://schemas.microsoft.com/office/powerpoint/2010/main" val="339617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DC29A62-6799-2B71-0FB5-F76A1A058746}"/>
              </a:ext>
            </a:extLst>
          </p:cNvPr>
          <p:cNvSpPr>
            <a:spLocks noGrp="1"/>
          </p:cNvSpPr>
          <p:nvPr>
            <p:ph type="dt" sz="half" idx="10"/>
          </p:nvPr>
        </p:nvSpPr>
        <p:spPr/>
        <p:txBody>
          <a:bodyPr/>
          <a:lstStyle>
            <a:lvl1pPr>
              <a:defRPr/>
            </a:lvl1pPr>
          </a:lstStyle>
          <a:p>
            <a:pPr>
              <a:defRPr/>
            </a:pPr>
            <a:fld id="{21B56A82-827B-F940-A1D3-5F97DBF51955}" type="datetimeFigureOut">
              <a:rPr lang="en-US"/>
              <a:pPr>
                <a:defRPr/>
              </a:pPr>
              <a:t>5/6/25</a:t>
            </a:fld>
            <a:endParaRPr lang="en-US"/>
          </a:p>
        </p:txBody>
      </p:sp>
      <p:sp>
        <p:nvSpPr>
          <p:cNvPr id="8" name="Footer Placeholder 4">
            <a:extLst>
              <a:ext uri="{FF2B5EF4-FFF2-40B4-BE49-F238E27FC236}">
                <a16:creationId xmlns:a16="http://schemas.microsoft.com/office/drawing/2014/main" id="{00281D88-18A3-E2EF-FFA5-3FF2EF699E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BE93325-88BA-D293-6971-4735CCD8769C}"/>
              </a:ext>
            </a:extLst>
          </p:cNvPr>
          <p:cNvSpPr>
            <a:spLocks noGrp="1"/>
          </p:cNvSpPr>
          <p:nvPr>
            <p:ph type="sldNum" sz="quarter" idx="12"/>
          </p:nvPr>
        </p:nvSpPr>
        <p:spPr/>
        <p:txBody>
          <a:bodyPr/>
          <a:lstStyle>
            <a:lvl1pPr>
              <a:defRPr/>
            </a:lvl1pPr>
          </a:lstStyle>
          <a:p>
            <a:pPr>
              <a:defRPr/>
            </a:pPr>
            <a:fld id="{9034E17C-697C-E642-B0B3-B705CC815817}" type="slidenum">
              <a:rPr lang="en-US"/>
              <a:pPr>
                <a:defRPr/>
              </a:pPr>
              <a:t>‹#›</a:t>
            </a:fld>
            <a:endParaRPr lang="en-US"/>
          </a:p>
        </p:txBody>
      </p:sp>
    </p:spTree>
    <p:extLst>
      <p:ext uri="{BB962C8B-B14F-4D97-AF65-F5344CB8AC3E}">
        <p14:creationId xmlns:p14="http://schemas.microsoft.com/office/powerpoint/2010/main" val="284099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C9DD16-1407-DB7A-8B63-FFDD5D961706}"/>
              </a:ext>
            </a:extLst>
          </p:cNvPr>
          <p:cNvSpPr>
            <a:spLocks noGrp="1"/>
          </p:cNvSpPr>
          <p:nvPr>
            <p:ph type="dt" sz="half" idx="10"/>
          </p:nvPr>
        </p:nvSpPr>
        <p:spPr/>
        <p:txBody>
          <a:bodyPr/>
          <a:lstStyle>
            <a:lvl1pPr>
              <a:defRPr/>
            </a:lvl1pPr>
          </a:lstStyle>
          <a:p>
            <a:pPr>
              <a:defRPr/>
            </a:pPr>
            <a:fld id="{E0710C99-E3E5-3440-9288-9BBDD9BC4E6E}" type="datetimeFigureOut">
              <a:rPr lang="en-US"/>
              <a:pPr>
                <a:defRPr/>
              </a:pPr>
              <a:t>5/6/25</a:t>
            </a:fld>
            <a:endParaRPr lang="en-US"/>
          </a:p>
        </p:txBody>
      </p:sp>
      <p:sp>
        <p:nvSpPr>
          <p:cNvPr id="4" name="Footer Placeholder 4">
            <a:extLst>
              <a:ext uri="{FF2B5EF4-FFF2-40B4-BE49-F238E27FC236}">
                <a16:creationId xmlns:a16="http://schemas.microsoft.com/office/drawing/2014/main" id="{C9AC55E8-8629-A16C-8097-6327F6D872F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C8E22A2-92C8-1C99-5BED-0BE651D38C61}"/>
              </a:ext>
            </a:extLst>
          </p:cNvPr>
          <p:cNvSpPr>
            <a:spLocks noGrp="1"/>
          </p:cNvSpPr>
          <p:nvPr>
            <p:ph type="sldNum" sz="quarter" idx="12"/>
          </p:nvPr>
        </p:nvSpPr>
        <p:spPr/>
        <p:txBody>
          <a:bodyPr/>
          <a:lstStyle>
            <a:lvl1pPr>
              <a:defRPr/>
            </a:lvl1pPr>
          </a:lstStyle>
          <a:p>
            <a:pPr>
              <a:defRPr/>
            </a:pPr>
            <a:fld id="{286BE463-5B8B-654F-8155-BA4A286DF020}" type="slidenum">
              <a:rPr lang="en-US"/>
              <a:pPr>
                <a:defRPr/>
              </a:pPr>
              <a:t>‹#›</a:t>
            </a:fld>
            <a:endParaRPr lang="en-US"/>
          </a:p>
        </p:txBody>
      </p:sp>
    </p:spTree>
    <p:extLst>
      <p:ext uri="{BB962C8B-B14F-4D97-AF65-F5344CB8AC3E}">
        <p14:creationId xmlns:p14="http://schemas.microsoft.com/office/powerpoint/2010/main" val="304553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2F5BE2-80DB-B393-7B29-3B4CA40114E7}"/>
              </a:ext>
            </a:extLst>
          </p:cNvPr>
          <p:cNvSpPr>
            <a:spLocks noGrp="1"/>
          </p:cNvSpPr>
          <p:nvPr>
            <p:ph type="dt" sz="half" idx="10"/>
          </p:nvPr>
        </p:nvSpPr>
        <p:spPr/>
        <p:txBody>
          <a:bodyPr/>
          <a:lstStyle>
            <a:lvl1pPr>
              <a:defRPr/>
            </a:lvl1pPr>
          </a:lstStyle>
          <a:p>
            <a:pPr>
              <a:defRPr/>
            </a:pPr>
            <a:fld id="{768036BD-6215-024B-86FA-F59E82223CA1}" type="datetimeFigureOut">
              <a:rPr lang="en-US"/>
              <a:pPr>
                <a:defRPr/>
              </a:pPr>
              <a:t>5/6/25</a:t>
            </a:fld>
            <a:endParaRPr lang="en-US"/>
          </a:p>
        </p:txBody>
      </p:sp>
      <p:sp>
        <p:nvSpPr>
          <p:cNvPr id="3" name="Footer Placeholder 4">
            <a:extLst>
              <a:ext uri="{FF2B5EF4-FFF2-40B4-BE49-F238E27FC236}">
                <a16:creationId xmlns:a16="http://schemas.microsoft.com/office/drawing/2014/main" id="{DB829986-DCD3-AC3B-6ED9-BFA9D38C29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7DDF94-5466-3592-8C3D-7D8B82B2DCA9}"/>
              </a:ext>
            </a:extLst>
          </p:cNvPr>
          <p:cNvSpPr>
            <a:spLocks noGrp="1"/>
          </p:cNvSpPr>
          <p:nvPr>
            <p:ph type="sldNum" sz="quarter" idx="12"/>
          </p:nvPr>
        </p:nvSpPr>
        <p:spPr/>
        <p:txBody>
          <a:bodyPr/>
          <a:lstStyle>
            <a:lvl1pPr>
              <a:defRPr/>
            </a:lvl1pPr>
          </a:lstStyle>
          <a:p>
            <a:pPr>
              <a:defRPr/>
            </a:pPr>
            <a:fld id="{B5D773CF-14EE-3145-8366-792E4C246B65}" type="slidenum">
              <a:rPr lang="en-US"/>
              <a:pPr>
                <a:defRPr/>
              </a:pPr>
              <a:t>‹#›</a:t>
            </a:fld>
            <a:endParaRPr lang="en-US"/>
          </a:p>
        </p:txBody>
      </p:sp>
    </p:spTree>
    <p:extLst>
      <p:ext uri="{BB962C8B-B14F-4D97-AF65-F5344CB8AC3E}">
        <p14:creationId xmlns:p14="http://schemas.microsoft.com/office/powerpoint/2010/main" val="466790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E9A4474-B95B-3A1D-7FE9-C6585DE43366}"/>
              </a:ext>
            </a:extLst>
          </p:cNvPr>
          <p:cNvSpPr>
            <a:spLocks noGrp="1"/>
          </p:cNvSpPr>
          <p:nvPr>
            <p:ph type="dt" sz="half" idx="10"/>
          </p:nvPr>
        </p:nvSpPr>
        <p:spPr/>
        <p:txBody>
          <a:bodyPr/>
          <a:lstStyle>
            <a:lvl1pPr>
              <a:defRPr/>
            </a:lvl1pPr>
          </a:lstStyle>
          <a:p>
            <a:pPr>
              <a:defRPr/>
            </a:pPr>
            <a:fld id="{EAB1F12E-6C82-B748-89C2-2FCEA0A7A87A}" type="datetimeFigureOut">
              <a:rPr lang="en-US"/>
              <a:pPr>
                <a:defRPr/>
              </a:pPr>
              <a:t>5/6/25</a:t>
            </a:fld>
            <a:endParaRPr lang="en-US"/>
          </a:p>
        </p:txBody>
      </p:sp>
      <p:sp>
        <p:nvSpPr>
          <p:cNvPr id="6" name="Footer Placeholder 4">
            <a:extLst>
              <a:ext uri="{FF2B5EF4-FFF2-40B4-BE49-F238E27FC236}">
                <a16:creationId xmlns:a16="http://schemas.microsoft.com/office/drawing/2014/main" id="{59FBA24C-63F7-FD31-C412-C42BE6B483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136B9D-8614-7C7B-4554-A3F04BC14DEF}"/>
              </a:ext>
            </a:extLst>
          </p:cNvPr>
          <p:cNvSpPr>
            <a:spLocks noGrp="1"/>
          </p:cNvSpPr>
          <p:nvPr>
            <p:ph type="sldNum" sz="quarter" idx="12"/>
          </p:nvPr>
        </p:nvSpPr>
        <p:spPr/>
        <p:txBody>
          <a:bodyPr/>
          <a:lstStyle>
            <a:lvl1pPr>
              <a:defRPr/>
            </a:lvl1pPr>
          </a:lstStyle>
          <a:p>
            <a:pPr>
              <a:defRPr/>
            </a:pPr>
            <a:fld id="{932981FF-0BB9-E54F-8B4C-4734844BFA6C}" type="slidenum">
              <a:rPr lang="en-US"/>
              <a:pPr>
                <a:defRPr/>
              </a:pPr>
              <a:t>‹#›</a:t>
            </a:fld>
            <a:endParaRPr lang="en-US"/>
          </a:p>
        </p:txBody>
      </p:sp>
    </p:spTree>
    <p:extLst>
      <p:ext uri="{BB962C8B-B14F-4D97-AF65-F5344CB8AC3E}">
        <p14:creationId xmlns:p14="http://schemas.microsoft.com/office/powerpoint/2010/main" val="163715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C2CE6B0-5E17-BC63-0C98-C5380479B08A}"/>
              </a:ext>
            </a:extLst>
          </p:cNvPr>
          <p:cNvSpPr>
            <a:spLocks noGrp="1"/>
          </p:cNvSpPr>
          <p:nvPr>
            <p:ph type="dt" sz="half" idx="10"/>
          </p:nvPr>
        </p:nvSpPr>
        <p:spPr/>
        <p:txBody>
          <a:bodyPr/>
          <a:lstStyle>
            <a:lvl1pPr>
              <a:defRPr/>
            </a:lvl1pPr>
          </a:lstStyle>
          <a:p>
            <a:pPr>
              <a:defRPr/>
            </a:pPr>
            <a:fld id="{EFE08577-70E5-9446-9997-D7EFE92141D2}" type="datetimeFigureOut">
              <a:rPr lang="en-US"/>
              <a:pPr>
                <a:defRPr/>
              </a:pPr>
              <a:t>5/6/25</a:t>
            </a:fld>
            <a:endParaRPr lang="en-US"/>
          </a:p>
        </p:txBody>
      </p:sp>
      <p:sp>
        <p:nvSpPr>
          <p:cNvPr id="6" name="Footer Placeholder 4">
            <a:extLst>
              <a:ext uri="{FF2B5EF4-FFF2-40B4-BE49-F238E27FC236}">
                <a16:creationId xmlns:a16="http://schemas.microsoft.com/office/drawing/2014/main" id="{526E28D5-AFC0-17D3-E376-646C113BEE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06E043-E08F-2282-AD52-0A7F1840CCED}"/>
              </a:ext>
            </a:extLst>
          </p:cNvPr>
          <p:cNvSpPr>
            <a:spLocks noGrp="1"/>
          </p:cNvSpPr>
          <p:nvPr>
            <p:ph type="sldNum" sz="quarter" idx="12"/>
          </p:nvPr>
        </p:nvSpPr>
        <p:spPr/>
        <p:txBody>
          <a:bodyPr/>
          <a:lstStyle>
            <a:lvl1pPr>
              <a:defRPr/>
            </a:lvl1pPr>
          </a:lstStyle>
          <a:p>
            <a:pPr>
              <a:defRPr/>
            </a:pPr>
            <a:fld id="{70D5BA69-11B9-F747-828E-D49E5946E92F}" type="slidenum">
              <a:rPr lang="en-US"/>
              <a:pPr>
                <a:defRPr/>
              </a:pPr>
              <a:t>‹#›</a:t>
            </a:fld>
            <a:endParaRPr lang="en-US"/>
          </a:p>
        </p:txBody>
      </p:sp>
    </p:spTree>
    <p:extLst>
      <p:ext uri="{BB962C8B-B14F-4D97-AF65-F5344CB8AC3E}">
        <p14:creationId xmlns:p14="http://schemas.microsoft.com/office/powerpoint/2010/main" val="82408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1438F9-D7BB-90BE-3487-A9068DD7988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978A802-BBB2-80B4-8CB3-3FD20CEB980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DCA7354-8840-703A-0919-3B729588254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C416BD7-9B0A-E44E-BE11-BDA06C5166A9}" type="datetimeFigureOut">
              <a:rPr lang="en-US"/>
              <a:pPr>
                <a:defRPr/>
              </a:pPr>
              <a:t>5/6/25</a:t>
            </a:fld>
            <a:endParaRPr lang="en-US"/>
          </a:p>
        </p:txBody>
      </p:sp>
      <p:sp>
        <p:nvSpPr>
          <p:cNvPr id="5" name="Footer Placeholder 4">
            <a:extLst>
              <a:ext uri="{FF2B5EF4-FFF2-40B4-BE49-F238E27FC236}">
                <a16:creationId xmlns:a16="http://schemas.microsoft.com/office/drawing/2014/main" id="{13992BFE-2628-098E-0385-EA9C4A89B82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9D45B88-675D-F50D-0AE6-DEDA822BF902}"/>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B3A76B8-08A3-EB41-B012-9986998C6D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D4DEC3C0-D4DC-34BF-0F8C-80B903CF5044}"/>
              </a:ext>
            </a:extLst>
          </p:cNvPr>
          <p:cNvSpPr txBox="1">
            <a:spLocks noChangeArrowheads="1"/>
          </p:cNvSpPr>
          <p:nvPr/>
        </p:nvSpPr>
        <p:spPr bwMode="auto">
          <a:xfrm>
            <a:off x="1799027" y="3634984"/>
            <a:ext cx="1419364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0" b="1" dirty="0">
                <a:solidFill>
                  <a:srgbClr val="233F62"/>
                </a:solidFill>
                <a:latin typeface="Lato" panose="020F0502020204030203" pitchFamily="34" charset="0"/>
                <a:ea typeface="Lato" panose="020F0502020204030203" pitchFamily="34" charset="0"/>
                <a:cs typeface="Lato" panose="020F0502020204030203" pitchFamily="34" charset="0"/>
              </a:rPr>
              <a:t>Pray</a:t>
            </a:r>
            <a:r>
              <a:rPr lang="en-US" altLang="en-US" sz="6000" b="1" dirty="0">
                <a:solidFill>
                  <a:srgbClr val="234062"/>
                </a:solidFill>
                <a:latin typeface="Lato" panose="020F0502020204030203" pitchFamily="34" charset="0"/>
                <a:ea typeface="Lato" panose="020F0502020204030203" pitchFamily="34" charset="0"/>
                <a:cs typeface="Lato" panose="020F0502020204030203" pitchFamily="34" charset="0"/>
              </a:rPr>
              <a:t> with us ahead of assisted suicide votes in Westminster and Holyrood</a:t>
            </a:r>
          </a:p>
          <a:p>
            <a:pPr eaLnBrk="1" hangingPunct="1"/>
            <a:endParaRPr lang="en-US" altLang="en-US" sz="8800" b="1" dirty="0">
              <a:solidFill>
                <a:srgbClr val="343C5A"/>
              </a:solidFill>
            </a:endParaRPr>
          </a:p>
        </p:txBody>
      </p:sp>
      <p:sp>
        <p:nvSpPr>
          <p:cNvPr id="3075" name="TextBox 2">
            <a:extLst>
              <a:ext uri="{FF2B5EF4-FFF2-40B4-BE49-F238E27FC236}">
                <a16:creationId xmlns:a16="http://schemas.microsoft.com/office/drawing/2014/main" id="{0058F052-4815-98F8-E4C2-EEF1610A47B8}"/>
              </a:ext>
            </a:extLst>
          </p:cNvPr>
          <p:cNvSpPr txBox="1">
            <a:spLocks noChangeArrowheads="1"/>
          </p:cNvSpPr>
          <p:nvPr/>
        </p:nvSpPr>
        <p:spPr bwMode="auto">
          <a:xfrm>
            <a:off x="1799027" y="6000413"/>
            <a:ext cx="13555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solidFill>
                  <a:srgbClr val="234062"/>
                </a:solidFill>
              </a:rPr>
              <a:t>May 2025</a:t>
            </a:r>
          </a:p>
        </p:txBody>
      </p:sp>
      <p:pic>
        <p:nvPicPr>
          <p:cNvPr id="4" name="Picture 2">
            <a:extLst>
              <a:ext uri="{FF2B5EF4-FFF2-40B4-BE49-F238E27FC236}">
                <a16:creationId xmlns:a16="http://schemas.microsoft.com/office/drawing/2014/main" id="{25D86D28-FFFF-AA5F-714C-CB892D392124}"/>
              </a:ext>
            </a:extLst>
          </p:cNvPr>
          <p:cNvPicPr>
            <a:picLocks noChangeAspect="1"/>
          </p:cNvPicPr>
          <p:nvPr/>
        </p:nvPicPr>
        <p:blipFill>
          <a:blip r:embed="rId3"/>
          <a:srcRect/>
          <a:stretch>
            <a:fillRect/>
          </a:stretch>
        </p:blipFill>
        <p:spPr>
          <a:xfrm>
            <a:off x="-1565275" y="-1909763"/>
            <a:ext cx="3454400" cy="3454401"/>
          </a:xfrm>
          <a:prstGeom prst="rect">
            <a:avLst/>
          </a:prstGeom>
        </p:spPr>
      </p:pic>
      <p:pic>
        <p:nvPicPr>
          <p:cNvPr id="8" name="Picture 11">
            <a:extLst>
              <a:ext uri="{FF2B5EF4-FFF2-40B4-BE49-F238E27FC236}">
                <a16:creationId xmlns:a16="http://schemas.microsoft.com/office/drawing/2014/main" id="{5A85742F-6A5E-582A-6726-D4DC0A699025}"/>
              </a:ext>
            </a:extLst>
          </p:cNvPr>
          <p:cNvPicPr>
            <a:picLocks noChangeAspect="1"/>
          </p:cNvPicPr>
          <p:nvPr/>
        </p:nvPicPr>
        <p:blipFill>
          <a:blip r:embed="rId4"/>
          <a:srcRect/>
          <a:stretch>
            <a:fillRect/>
          </a:stretch>
        </p:blipFill>
        <p:spPr>
          <a:xfrm>
            <a:off x="10346532" y="8218487"/>
            <a:ext cx="6724650" cy="758825"/>
          </a:xfrm>
          <a:prstGeom prst="rect">
            <a:avLst/>
          </a:prstGeom>
        </p:spPr>
      </p:pic>
      <p:cxnSp>
        <p:nvCxnSpPr>
          <p:cNvPr id="11" name="Straight Connector 10">
            <a:extLst>
              <a:ext uri="{FF2B5EF4-FFF2-40B4-BE49-F238E27FC236}">
                <a16:creationId xmlns:a16="http://schemas.microsoft.com/office/drawing/2014/main" id="{14BF7B41-AF5C-9904-70A6-F304AD1F6B06}"/>
              </a:ext>
            </a:extLst>
          </p:cNvPr>
          <p:cNvCxnSpPr>
            <a:cxnSpLocks/>
          </p:cNvCxnSpPr>
          <p:nvPr/>
        </p:nvCxnSpPr>
        <p:spPr>
          <a:xfrm>
            <a:off x="1889125" y="6919019"/>
            <a:ext cx="1690622" cy="0"/>
          </a:xfrm>
          <a:prstGeom prst="line">
            <a:avLst/>
          </a:prstGeom>
          <a:ln>
            <a:solidFill>
              <a:srgbClr val="367F8A"/>
            </a:solidFill>
          </a:ln>
        </p:spPr>
        <p:style>
          <a:lnRef idx="2">
            <a:schemeClr val="accent4"/>
          </a:lnRef>
          <a:fillRef idx="0">
            <a:schemeClr val="accent4"/>
          </a:fillRef>
          <a:effectRef idx="1">
            <a:schemeClr val="accent4"/>
          </a:effectRef>
          <a:fontRef idx="minor">
            <a:schemeClr val="tx1"/>
          </a:fontRef>
        </p:style>
      </p:cxnSp>
      <p:sp>
        <p:nvSpPr>
          <p:cNvPr id="3081" name="TextBox 12">
            <a:extLst>
              <a:ext uri="{FF2B5EF4-FFF2-40B4-BE49-F238E27FC236}">
                <a16:creationId xmlns:a16="http://schemas.microsoft.com/office/drawing/2014/main" id="{B4D5CF36-F7A0-CDAB-D2FB-E52215C54841}"/>
              </a:ext>
            </a:extLst>
          </p:cNvPr>
          <p:cNvSpPr txBox="1">
            <a:spLocks noChangeArrowheads="1"/>
          </p:cNvSpPr>
          <p:nvPr/>
        </p:nvSpPr>
        <p:spPr bwMode="auto">
          <a:xfrm>
            <a:off x="1799027" y="2864471"/>
            <a:ext cx="13951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dirty="0">
                <a:solidFill>
                  <a:srgbClr val="343C5A"/>
                </a:solidFill>
                <a:latin typeface="Lato" panose="020F0502020204030203" pitchFamily="34" charset="0"/>
                <a:ea typeface="Lato" panose="020F0502020204030203" pitchFamily="34" charset="0"/>
                <a:cs typeface="Lato" panose="020F0502020204030203" pitchFamily="34" charset="0"/>
              </a:rPr>
              <a:t>Prayer points</a:t>
            </a:r>
            <a:endParaRPr lang="en-US" altLang="en-US" sz="3600" dirty="0">
              <a:solidFill>
                <a:srgbClr val="234062"/>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alpha val="19608"/>
          </a:srgb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5D86D28-FFFF-AA5F-714C-CB892D392124}"/>
              </a:ext>
            </a:extLst>
          </p:cNvPr>
          <p:cNvPicPr>
            <a:picLocks noChangeAspect="1"/>
          </p:cNvPicPr>
          <p:nvPr/>
        </p:nvPicPr>
        <p:blipFill>
          <a:blip r:embed="rId3"/>
          <a:srcRect/>
          <a:stretch>
            <a:fillRect/>
          </a:stretch>
        </p:blipFill>
        <p:spPr>
          <a:xfrm>
            <a:off x="-1565275" y="-1909763"/>
            <a:ext cx="3454400" cy="3454401"/>
          </a:xfrm>
          <a:prstGeom prst="rect">
            <a:avLst/>
          </a:prstGeom>
        </p:spPr>
      </p:pic>
      <p:sp>
        <p:nvSpPr>
          <p:cNvPr id="3081" name="TextBox 12">
            <a:extLst>
              <a:ext uri="{FF2B5EF4-FFF2-40B4-BE49-F238E27FC236}">
                <a16:creationId xmlns:a16="http://schemas.microsoft.com/office/drawing/2014/main" id="{B4D5CF36-F7A0-CDAB-D2FB-E52215C54841}"/>
              </a:ext>
            </a:extLst>
          </p:cNvPr>
          <p:cNvSpPr txBox="1">
            <a:spLocks noChangeArrowheads="1"/>
          </p:cNvSpPr>
          <p:nvPr/>
        </p:nvSpPr>
        <p:spPr bwMode="auto">
          <a:xfrm>
            <a:off x="1821640" y="1456170"/>
            <a:ext cx="11817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0BA2B3"/>
                </a:solidFill>
                <a:latin typeface="Lato" panose="020F0502020204030203" pitchFamily="34" charset="0"/>
                <a:ea typeface="Lato" panose="020F0502020204030203" pitchFamily="34" charset="0"/>
                <a:cs typeface="Lato" panose="020F0502020204030203" pitchFamily="34" charset="0"/>
              </a:rPr>
              <a:t>Pray for the vulnerable in society</a:t>
            </a:r>
          </a:p>
        </p:txBody>
      </p:sp>
      <p:sp>
        <p:nvSpPr>
          <p:cNvPr id="5" name="TextBox 2">
            <a:extLst>
              <a:ext uri="{FF2B5EF4-FFF2-40B4-BE49-F238E27FC236}">
                <a16:creationId xmlns:a16="http://schemas.microsoft.com/office/drawing/2014/main" id="{9376C449-E6B1-0C4F-4127-20FF025F3E99}"/>
              </a:ext>
            </a:extLst>
          </p:cNvPr>
          <p:cNvSpPr txBox="1">
            <a:spLocks noChangeArrowheads="1"/>
          </p:cNvSpPr>
          <p:nvPr/>
        </p:nvSpPr>
        <p:spPr bwMode="auto">
          <a:xfrm>
            <a:off x="2142200" y="3704332"/>
            <a:ext cx="14003597"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n-US" altLang="en-US" sz="2400" dirty="0">
                <a:latin typeface="Lato" panose="020F0502020204030203" pitchFamily="34" charset="0"/>
                <a:ea typeface="Lato" panose="020F0502020204030203" pitchFamily="34" charset="0"/>
                <a:cs typeface="Lato" panose="020F0502020204030203" pitchFamily="34" charset="0"/>
              </a:rPr>
              <a:t>Pray for a revival of compassion in our society, that we would </a:t>
            </a:r>
            <a:r>
              <a:rPr lang="en-US" altLang="en-US" sz="2400" dirty="0" err="1">
                <a:latin typeface="Lato" panose="020F0502020204030203" pitchFamily="34" charset="0"/>
                <a:ea typeface="Lato" panose="020F0502020204030203" pitchFamily="34" charset="0"/>
                <a:cs typeface="Lato" panose="020F0502020204030203" pitchFamily="34" charset="0"/>
              </a:rPr>
              <a:t>prioritise</a:t>
            </a:r>
            <a:r>
              <a:rPr lang="en-US" altLang="en-US" sz="2400" dirty="0">
                <a:latin typeface="Lato" panose="020F0502020204030203" pitchFamily="34" charset="0"/>
                <a:ea typeface="Lato" panose="020F0502020204030203" pitchFamily="34" charset="0"/>
                <a:cs typeface="Lato" panose="020F0502020204030203" pitchFamily="34" charset="0"/>
              </a:rPr>
              <a:t> caring for the sick instead of seeking to help them end their lives.</a:t>
            </a:r>
          </a:p>
          <a:p>
            <a:pPr eaLnBrk="1" hangingPunct="1"/>
            <a:endParaRPr lang="en-US" altLang="en-US" sz="2400" dirty="0">
              <a:latin typeface="Lato" panose="020F0502020204030203" pitchFamily="34" charset="0"/>
              <a:ea typeface="Lato" panose="020F0502020204030203" pitchFamily="34" charset="0"/>
              <a:cs typeface="Lato" panose="020F0502020204030203" pitchFamily="34" charset="0"/>
            </a:endParaRPr>
          </a:p>
          <a:p>
            <a:pPr marL="342900" indent="-342900" eaLnBrk="1" hangingPunct="1">
              <a:buFont typeface="Arial" panose="020B0604020202020204" pitchFamily="34" charset="0"/>
              <a:buChar char="•"/>
            </a:pPr>
            <a:r>
              <a:rPr lang="en-US" altLang="en-US" sz="2400" dirty="0">
                <a:latin typeface="Lato" panose="020F0502020204030203" pitchFamily="34" charset="0"/>
                <a:ea typeface="Lato" panose="020F0502020204030203" pitchFamily="34" charset="0"/>
                <a:cs typeface="Lato" panose="020F0502020204030203" pitchFamily="34" charset="0"/>
              </a:rPr>
              <a:t>Pray that those living with a disability would be able to access support in the community that enables them to live a full and fulfilled life.</a:t>
            </a:r>
          </a:p>
          <a:p>
            <a:pPr eaLnBrk="1" hangingPunct="1"/>
            <a:endParaRPr lang="en-US" altLang="en-US" sz="2400" dirty="0">
              <a:latin typeface="Lato" panose="020F0502020204030203" pitchFamily="34" charset="0"/>
              <a:ea typeface="Lato" panose="020F0502020204030203" pitchFamily="34" charset="0"/>
              <a:cs typeface="Lato" panose="020F0502020204030203" pitchFamily="34" charset="0"/>
            </a:endParaRPr>
          </a:p>
          <a:p>
            <a:pPr marL="342900" indent="-342900" eaLnBrk="1" hangingPunct="1">
              <a:buFont typeface="Arial" panose="020B0604020202020204" pitchFamily="34" charset="0"/>
              <a:buChar char="•"/>
            </a:pPr>
            <a:r>
              <a:rPr lang="en-US" altLang="en-US" sz="2400" dirty="0">
                <a:latin typeface="Lato" panose="020F0502020204030203" pitchFamily="34" charset="0"/>
                <a:ea typeface="Lato" panose="020F0502020204030203" pitchFamily="34" charset="0"/>
                <a:cs typeface="Lato" panose="020F0502020204030203" pitchFamily="34" charset="0"/>
              </a:rPr>
              <a:t>Pray for women in abusive relationships that are vulnerable to assisted suicide becoming law. Pray they would have routes of escape, either through a local refuge, the church or extended family.</a:t>
            </a:r>
          </a:p>
          <a:p>
            <a:pPr eaLnBrk="1" hangingPunct="1"/>
            <a:endParaRPr lang="en-US" altLang="en-US" sz="2400" dirty="0">
              <a:latin typeface="Lato" panose="020F0502020204030203" pitchFamily="34" charset="0"/>
              <a:ea typeface="Lato" panose="020F0502020204030203" pitchFamily="34" charset="0"/>
              <a:cs typeface="Lato" panose="020F0502020204030203" pitchFamily="34" charset="0"/>
            </a:endParaRPr>
          </a:p>
          <a:p>
            <a:pPr marL="342900" indent="-342900" eaLnBrk="1" hangingPunct="1">
              <a:buFont typeface="Arial" panose="020B0604020202020204" pitchFamily="34" charset="0"/>
              <a:buChar char="•"/>
            </a:pPr>
            <a:r>
              <a:rPr lang="en-US" altLang="en-US" sz="2400" dirty="0">
                <a:latin typeface="Lato" panose="020F0502020204030203" pitchFamily="34" charset="0"/>
                <a:ea typeface="Lato" panose="020F0502020204030203" pitchFamily="34" charset="0"/>
                <a:cs typeface="Lato" panose="020F0502020204030203" pitchFamily="34" charset="0"/>
              </a:rPr>
              <a:t>Pray trust between ethnic minority communities and clinicians would grow and access to end-of-life palliative care provision would significantly improve in this nation.</a:t>
            </a:r>
          </a:p>
          <a:p>
            <a:pPr eaLnBrk="1" hangingPunct="1"/>
            <a:endParaRPr lang="en-US" altLang="en-US" sz="2400" dirty="0">
              <a:latin typeface="Lato" panose="020F0502020204030203" pitchFamily="34" charset="0"/>
              <a:ea typeface="Lato" panose="020F0502020204030203" pitchFamily="34" charset="0"/>
              <a:cs typeface="Lato" panose="020F0502020204030203" pitchFamily="34" charset="0"/>
            </a:endParaRPr>
          </a:p>
          <a:p>
            <a:pPr marL="342900" indent="-342900" eaLnBrk="1" hangingPunct="1">
              <a:buFont typeface="Arial" panose="020B0604020202020204" pitchFamily="34" charset="0"/>
              <a:buChar char="•"/>
            </a:pPr>
            <a:r>
              <a:rPr lang="en-US" altLang="en-US" sz="2400" dirty="0">
                <a:latin typeface="Lato" panose="020F0502020204030203" pitchFamily="34" charset="0"/>
                <a:ea typeface="Lato" panose="020F0502020204030203" pitchFamily="34" charset="0"/>
                <a:cs typeface="Lato" panose="020F0502020204030203" pitchFamily="34" charset="0"/>
              </a:rPr>
              <a:t>Pray for family members who give their time and resources to care for loved ones who are unwell or long-term sick.</a:t>
            </a:r>
          </a:p>
          <a:p>
            <a:pPr marL="1143000" indent="-1143000" eaLnBrk="1" hangingPunct="1">
              <a:buFont typeface="Arial" panose="020B0604020202020204" pitchFamily="34" charset="0"/>
              <a:buChar char="•"/>
            </a:pPr>
            <a:endParaRPr lang="en-US" altLang="en-US" sz="3200" dirty="0">
              <a:solidFill>
                <a:srgbClr val="234062"/>
              </a:solidFill>
              <a:latin typeface="Proxima Nova Thin" panose="020B0604020202020204" charset="0"/>
            </a:endParaRPr>
          </a:p>
        </p:txBody>
      </p:sp>
      <p:pic>
        <p:nvPicPr>
          <p:cNvPr id="2" name="Picture 11">
            <a:extLst>
              <a:ext uri="{FF2B5EF4-FFF2-40B4-BE49-F238E27FC236}">
                <a16:creationId xmlns:a16="http://schemas.microsoft.com/office/drawing/2014/main" id="{E6CBD90C-E1C6-37B3-E89A-73E3211B0EAC}"/>
              </a:ext>
            </a:extLst>
          </p:cNvPr>
          <p:cNvPicPr>
            <a:picLocks noChangeAspect="1"/>
          </p:cNvPicPr>
          <p:nvPr/>
        </p:nvPicPr>
        <p:blipFill>
          <a:blip r:embed="rId4"/>
          <a:srcRect/>
          <a:stretch>
            <a:fillRect/>
          </a:stretch>
        </p:blipFill>
        <p:spPr>
          <a:xfrm>
            <a:off x="10276665" y="9080341"/>
            <a:ext cx="6724650" cy="758825"/>
          </a:xfrm>
          <a:prstGeom prst="rect">
            <a:avLst/>
          </a:prstGeom>
        </p:spPr>
      </p:pic>
      <p:sp>
        <p:nvSpPr>
          <p:cNvPr id="6" name="TextBox 5">
            <a:extLst>
              <a:ext uri="{FF2B5EF4-FFF2-40B4-BE49-F238E27FC236}">
                <a16:creationId xmlns:a16="http://schemas.microsoft.com/office/drawing/2014/main" id="{114088A2-6C00-4868-3C30-F93C55604899}"/>
              </a:ext>
            </a:extLst>
          </p:cNvPr>
          <p:cNvSpPr txBox="1"/>
          <p:nvPr/>
        </p:nvSpPr>
        <p:spPr>
          <a:xfrm>
            <a:off x="1821640" y="2338769"/>
            <a:ext cx="14644719" cy="954107"/>
          </a:xfrm>
          <a:prstGeom prst="rect">
            <a:avLst/>
          </a:prstGeom>
          <a:noFill/>
        </p:spPr>
        <p:txBody>
          <a:bodyPr wrap="square">
            <a:spAutoFit/>
          </a:bodyPr>
          <a:lstStyle/>
          <a:p>
            <a:r>
              <a:rPr lang="en-GB" sz="2800" kern="100" dirty="0">
                <a:solidFill>
                  <a:srgbClr val="343C5A"/>
                </a:solidFill>
                <a:effectLst/>
                <a:latin typeface="Lato" panose="020F0502020204030203" pitchFamily="34" charset="0"/>
                <a:ea typeface="Lato" panose="020F0502020204030203" pitchFamily="34" charset="0"/>
                <a:cs typeface="Lato" panose="020F0502020204030203" pitchFamily="34" charset="0"/>
              </a:rPr>
              <a:t>For he will deliver the needy who cry out, the afflicted who have no one to help. He will take pity on the weak and the needy and save the needy from death. </a:t>
            </a:r>
            <a:r>
              <a:rPr lang="en-GB" sz="2800" kern="100" dirty="0">
                <a:solidFill>
                  <a:srgbClr val="0BA2B3"/>
                </a:solidFill>
                <a:effectLst/>
                <a:latin typeface="Lato" panose="020F0502020204030203" pitchFamily="34" charset="0"/>
                <a:ea typeface="Lato" panose="020F0502020204030203" pitchFamily="34" charset="0"/>
                <a:cs typeface="Lato" panose="020F0502020204030203" pitchFamily="34" charset="0"/>
              </a:rPr>
              <a:t>Psalm 72:12– 3</a:t>
            </a:r>
          </a:p>
        </p:txBody>
      </p:sp>
    </p:spTree>
  </p:cSld>
  <p:clrMapOvr>
    <a:masterClrMapping/>
  </p:clrMapOvr>
  <p:transition spd="med">
    <p:pull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23956">
                <a:alpha val="75587"/>
              </a:srgbClr>
            </a:gs>
            <a:gs pos="100000">
              <a:srgbClr val="367F8A"/>
            </a:gs>
          </a:gsLst>
          <a:lin ang="0" scaled="1"/>
        </a:gra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6056A33-A560-2863-79BF-2563B94A8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8DCAE10-6ABA-7384-D3E2-1E05C3BC8380}"/>
              </a:ext>
            </a:extLst>
          </p:cNvPr>
          <p:cNvSpPr/>
          <p:nvPr/>
        </p:nvSpPr>
        <p:spPr>
          <a:xfrm>
            <a:off x="0" y="0"/>
            <a:ext cx="18288001" cy="10287000"/>
          </a:xfrm>
          <a:prstGeom prst="rect">
            <a:avLst/>
          </a:prstGeom>
          <a:gradFill flip="none" rotWithShape="1">
            <a:gsLst>
              <a:gs pos="0">
                <a:srgbClr val="234062">
                  <a:alpha val="83207"/>
                </a:srgbClr>
              </a:gs>
              <a:gs pos="32000">
                <a:srgbClr val="234062">
                  <a:alpha val="88700"/>
                </a:srgbClr>
              </a:gs>
              <a:gs pos="100000">
                <a:srgbClr val="0BA2B3">
                  <a:alpha val="93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2">
            <a:extLst>
              <a:ext uri="{FF2B5EF4-FFF2-40B4-BE49-F238E27FC236}">
                <a16:creationId xmlns:a16="http://schemas.microsoft.com/office/drawing/2014/main" id="{816AF648-0F49-774E-5147-82236BFB4F53}"/>
              </a:ext>
            </a:extLst>
          </p:cNvPr>
          <p:cNvSpPr txBox="1">
            <a:spLocks noChangeArrowheads="1"/>
          </p:cNvSpPr>
          <p:nvPr/>
        </p:nvSpPr>
        <p:spPr bwMode="auto">
          <a:xfrm>
            <a:off x="1799027" y="954956"/>
            <a:ext cx="11817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800" b="1" dirty="0">
                <a:solidFill>
                  <a:srgbClr val="CCCC00"/>
                </a:solidFill>
                <a:latin typeface="Lato" panose="020F0502020204030203" pitchFamily="34" charset="0"/>
                <a:ea typeface="Lato" panose="020F0502020204030203" pitchFamily="34" charset="0"/>
                <a:cs typeface="Lato" panose="020F0502020204030203" pitchFamily="34" charset="0"/>
              </a:rPr>
              <a:t>Praying for those in politics</a:t>
            </a:r>
          </a:p>
        </p:txBody>
      </p:sp>
      <p:pic>
        <p:nvPicPr>
          <p:cNvPr id="7" name="Picture 6" descr="A black background with white text&#10;&#10;AI-generated content may be incorrect.">
            <a:extLst>
              <a:ext uri="{FF2B5EF4-FFF2-40B4-BE49-F238E27FC236}">
                <a16:creationId xmlns:a16="http://schemas.microsoft.com/office/drawing/2014/main" id="{C7B17350-3C6D-AC90-85D6-1B9F02DCFB8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1519883" y="8699881"/>
            <a:ext cx="6105644" cy="1363112"/>
          </a:xfrm>
          <a:prstGeom prst="rect">
            <a:avLst/>
          </a:prstGeom>
        </p:spPr>
      </p:pic>
      <p:sp>
        <p:nvSpPr>
          <p:cNvPr id="9" name="TextBox 12">
            <a:extLst>
              <a:ext uri="{FF2B5EF4-FFF2-40B4-BE49-F238E27FC236}">
                <a16:creationId xmlns:a16="http://schemas.microsoft.com/office/drawing/2014/main" id="{67D94218-A351-8F7F-EF8B-4B3FEB4D0D62}"/>
              </a:ext>
            </a:extLst>
          </p:cNvPr>
          <p:cNvSpPr txBox="1">
            <a:spLocks noChangeArrowheads="1"/>
          </p:cNvSpPr>
          <p:nvPr/>
        </p:nvSpPr>
        <p:spPr bwMode="auto">
          <a:xfrm>
            <a:off x="1799027" y="2080508"/>
            <a:ext cx="15164026" cy="954107"/>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Let everyone be subject to governing authorities, for there is no authority except that which God has established. The authorities that exist have been established by God. </a:t>
            </a:r>
            <a:r>
              <a:rPr lang="en-GB" sz="2800" kern="100" dirty="0">
                <a:solidFill>
                  <a:srgbClr val="CCCC00"/>
                </a:solidFill>
                <a:effectLst/>
                <a:latin typeface="Lato" panose="020F0502020204030203" pitchFamily="34" charset="0"/>
                <a:ea typeface="Lato" panose="020F0502020204030203" pitchFamily="34" charset="0"/>
                <a:cs typeface="Lato" panose="020F0502020204030203" pitchFamily="34" charset="0"/>
              </a:rPr>
              <a:t>Romans 13:1</a:t>
            </a:r>
          </a:p>
        </p:txBody>
      </p:sp>
      <p:sp>
        <p:nvSpPr>
          <p:cNvPr id="12" name="TextBox 2">
            <a:extLst>
              <a:ext uri="{FF2B5EF4-FFF2-40B4-BE49-F238E27FC236}">
                <a16:creationId xmlns:a16="http://schemas.microsoft.com/office/drawing/2014/main" id="{24A0878E-CB2B-3356-A203-95594DD5C169}"/>
              </a:ext>
            </a:extLst>
          </p:cNvPr>
          <p:cNvSpPr txBox="1">
            <a:spLocks noChangeArrowheads="1"/>
          </p:cNvSpPr>
          <p:nvPr/>
        </p:nvSpPr>
        <p:spPr bwMode="auto">
          <a:xfrm>
            <a:off x="2232396" y="3752319"/>
            <a:ext cx="1471795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eaLnBrk="1" hangingPunct="1">
              <a:buFont typeface="Arial" panose="020B0604020202020204" pitchFamily="34" charset="0"/>
              <a:buChar char="•"/>
            </a:pPr>
            <a:r>
              <a:rPr lang="en-GB" sz="2800" kern="100" dirty="0">
                <a:solidFill>
                  <a:schemeClr val="bg1"/>
                </a:solidFill>
                <a:latin typeface="Lato" panose="020F0502020204030203" pitchFamily="34" charset="0"/>
                <a:ea typeface="Lato" panose="020F0502020204030203" pitchFamily="34" charset="0"/>
                <a:cs typeface="Lato" panose="020F0502020204030203" pitchFamily="34" charset="0"/>
              </a:rPr>
              <a:t>Pray politicians would seek to do the will of the Lord when it comes to health and social care.</a:t>
            </a:r>
          </a:p>
          <a:p>
            <a:pPr eaLnBrk="1" hangingPunct="1"/>
            <a:endParaRPr lang="en-GB" sz="28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eaLnBrk="1" hangingPunct="1">
              <a:buFont typeface="Arial" panose="020B0604020202020204" pitchFamily="34" charset="0"/>
              <a:buChar char="•"/>
            </a:pPr>
            <a:r>
              <a:rPr lang="en-GB"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Political leaders wield significant influence and authority. Pray for prime minister Keir Starmer, health and social care secretary of state Wes Streeting, first minister of Scotland John Swinney and cabinet secretary for health and social care in Scotland Neil Gray. Pray that they would yield earthly power, encounter Christ and surrender to His sovereignty and will.</a:t>
            </a:r>
          </a:p>
          <a:p>
            <a:pPr eaLnBrk="1" hangingPunct="1"/>
            <a:endParaRPr lang="en-GB" sz="28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285750" indent="-285750" eaLnBrk="1" hangingPunct="1">
              <a:buFont typeface="Arial" panose="020B0604020202020204" pitchFamily="34" charset="0"/>
              <a:buChar char="•"/>
            </a:pPr>
            <a:r>
              <a:rPr lang="en-GB" sz="2800">
                <a:solidFill>
                  <a:schemeClr val="bg1"/>
                </a:solidFill>
                <a:effectLst/>
                <a:latin typeface="Lato" panose="020F0502020204030203" pitchFamily="34" charset="0"/>
                <a:ea typeface="Lato" panose="020F0502020204030203" pitchFamily="34" charset="0"/>
                <a:cs typeface="Lato" panose="020F0502020204030203" pitchFamily="34" charset="0"/>
              </a:rPr>
              <a:t>Pray for boldness </a:t>
            </a:r>
            <a:r>
              <a:rPr lang="en-GB" sz="2800" dirty="0">
                <a:solidFill>
                  <a:schemeClr val="bg1"/>
                </a:solidFill>
                <a:effectLst/>
                <a:latin typeface="Lato" panose="020F0502020204030203" pitchFamily="34" charset="0"/>
                <a:ea typeface="Lato" panose="020F0502020204030203" pitchFamily="34" charset="0"/>
                <a:cs typeface="Lato" panose="020F0502020204030203" pitchFamily="34" charset="0"/>
              </a:rPr>
              <a:t>for Christian politicians as they give speeches in the debate. Pray </a:t>
            </a:r>
            <a:r>
              <a:rPr lang="en-GB" sz="2800" dirty="0">
                <a:solidFill>
                  <a:schemeClr val="bg1"/>
                </a:solidFill>
                <a:latin typeface="Lato" panose="020F0502020204030203" pitchFamily="34" charset="0"/>
                <a:ea typeface="Lato" panose="020F0502020204030203" pitchFamily="34" charset="0"/>
                <a:cs typeface="Lato" panose="020F0502020204030203" pitchFamily="34" charset="0"/>
              </a:rPr>
              <a:t>what they share</a:t>
            </a:r>
            <a:r>
              <a:rPr lang="en-GB" sz="2800" dirty="0">
                <a:solidFill>
                  <a:schemeClr val="bg1"/>
                </a:solidFill>
                <a:effectLst/>
                <a:latin typeface="Lato" panose="020F0502020204030203" pitchFamily="34" charset="0"/>
                <a:ea typeface="Lato" panose="020F0502020204030203" pitchFamily="34" charset="0"/>
                <a:cs typeface="Lato" panose="020F0502020204030203" pitchFamily="34" charset="0"/>
              </a:rPr>
              <a:t> would come from the heart of God, exposing the lies of autonomy around these bills and bring truth to this issue.</a:t>
            </a:r>
            <a:r>
              <a:rPr lang="en-GB" sz="3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lang="en-GB" sz="36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285750" indent="-285750" eaLnBrk="1" hangingPunct="1">
              <a:buFont typeface="Arial" panose="020B0604020202020204" pitchFamily="34" charset="0"/>
              <a:buChar char="•"/>
            </a:pPr>
            <a:endParaRPr lang="en-GB" sz="24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1143000" indent="-1143000" eaLnBrk="1" hangingPunct="1">
              <a:buFont typeface="Arial" panose="020B0604020202020204" pitchFamily="34" charset="0"/>
              <a:buChar char="•"/>
            </a:pPr>
            <a:endParaRPr lang="en-US" altLang="en-US" sz="3200" dirty="0">
              <a:solidFill>
                <a:srgbClr val="234062"/>
              </a:solidFill>
              <a:latin typeface="Proxima Nova Thin" panose="020B0604020202020204" charset="0"/>
            </a:endParaRPr>
          </a:p>
        </p:txBody>
      </p:sp>
    </p:spTree>
    <p:extLst>
      <p:ext uri="{BB962C8B-B14F-4D97-AF65-F5344CB8AC3E}">
        <p14:creationId xmlns:p14="http://schemas.microsoft.com/office/powerpoint/2010/main" val="3985646241"/>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alpha val="19608"/>
          </a:srgbClr>
        </a:solidFill>
        <a:effectLst/>
      </p:bgPr>
    </p:bg>
    <p:spTree>
      <p:nvGrpSpPr>
        <p:cNvPr id="1" name="">
          <a:extLst>
            <a:ext uri="{FF2B5EF4-FFF2-40B4-BE49-F238E27FC236}">
              <a16:creationId xmlns:a16="http://schemas.microsoft.com/office/drawing/2014/main" id="{B27A792A-2ACB-A135-95A3-E0FCA5B72CFE}"/>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22817A78-9F3B-8C55-BFFB-8864EEBF075C}"/>
              </a:ext>
            </a:extLst>
          </p:cNvPr>
          <p:cNvPicPr>
            <a:picLocks noChangeAspect="1"/>
          </p:cNvPicPr>
          <p:nvPr/>
        </p:nvPicPr>
        <p:blipFill>
          <a:blip r:embed="rId3"/>
          <a:srcRect/>
          <a:stretch>
            <a:fillRect/>
          </a:stretch>
        </p:blipFill>
        <p:spPr>
          <a:xfrm>
            <a:off x="-1565275" y="-1909763"/>
            <a:ext cx="3454400" cy="3454401"/>
          </a:xfrm>
          <a:prstGeom prst="rect">
            <a:avLst/>
          </a:prstGeom>
        </p:spPr>
      </p:pic>
      <p:sp>
        <p:nvSpPr>
          <p:cNvPr id="3081" name="TextBox 12">
            <a:extLst>
              <a:ext uri="{FF2B5EF4-FFF2-40B4-BE49-F238E27FC236}">
                <a16:creationId xmlns:a16="http://schemas.microsoft.com/office/drawing/2014/main" id="{E7F22B18-0436-C785-D257-789A5B82C3DB}"/>
              </a:ext>
            </a:extLst>
          </p:cNvPr>
          <p:cNvSpPr txBox="1">
            <a:spLocks noChangeArrowheads="1"/>
          </p:cNvSpPr>
          <p:nvPr/>
        </p:nvSpPr>
        <p:spPr bwMode="auto">
          <a:xfrm>
            <a:off x="1821640" y="1456170"/>
            <a:ext cx="11817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000" b="1" dirty="0">
                <a:solidFill>
                  <a:srgbClr val="0BA2B3"/>
                </a:solidFill>
                <a:latin typeface="Lato" panose="020F0502020204030203" pitchFamily="34" charset="0"/>
                <a:ea typeface="Lato" panose="020F0502020204030203" pitchFamily="34" charset="0"/>
                <a:cs typeface="Lato" panose="020F0502020204030203" pitchFamily="34" charset="0"/>
              </a:rPr>
              <a:t>Pray for the health and social care sector</a:t>
            </a:r>
          </a:p>
        </p:txBody>
      </p:sp>
      <p:sp>
        <p:nvSpPr>
          <p:cNvPr id="5" name="TextBox 2">
            <a:extLst>
              <a:ext uri="{FF2B5EF4-FFF2-40B4-BE49-F238E27FC236}">
                <a16:creationId xmlns:a16="http://schemas.microsoft.com/office/drawing/2014/main" id="{DA8C0CDB-BC24-4B7E-F252-D5E068B616B5}"/>
              </a:ext>
            </a:extLst>
          </p:cNvPr>
          <p:cNvSpPr txBox="1">
            <a:spLocks noChangeArrowheads="1"/>
          </p:cNvSpPr>
          <p:nvPr/>
        </p:nvSpPr>
        <p:spPr bwMode="auto">
          <a:xfrm>
            <a:off x="2095804" y="4423157"/>
            <a:ext cx="1409638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Arial" panose="020B0604020202020204" pitchFamily="34" charset="0"/>
              <a:buChar char="•"/>
            </a:pPr>
            <a:r>
              <a:rPr lang="en-US" altLang="en-US" sz="2400" dirty="0">
                <a:latin typeface="Lato" panose="020F0502020204030203" pitchFamily="34" charset="0"/>
                <a:ea typeface="Lato" panose="020F0502020204030203" pitchFamily="34" charset="0"/>
                <a:cs typeface="Lato" panose="020F0502020204030203" pitchFamily="34" charset="0"/>
              </a:rPr>
              <a:t>The health and social care sector has been significantly shaped by Christian values and the truth of scripture. Pray our health and social care services would continue to be a service of care, not death.</a:t>
            </a:r>
          </a:p>
          <a:p>
            <a:pPr eaLnBrk="1" hangingPunct="1"/>
            <a:endParaRPr lang="en-US" altLang="en-US" sz="2400" dirty="0">
              <a:latin typeface="Lato" panose="020F0502020204030203" pitchFamily="34" charset="0"/>
              <a:ea typeface="Lato" panose="020F0502020204030203" pitchFamily="34" charset="0"/>
              <a:cs typeface="Lato" panose="020F0502020204030203" pitchFamily="34" charset="0"/>
            </a:endParaRPr>
          </a:p>
          <a:p>
            <a:pPr marL="342900" indent="-342900" eaLnBrk="1" hangingPunct="1">
              <a:buFont typeface="Arial" panose="020B0604020202020204" pitchFamily="34" charset="0"/>
              <a:buChar char="•"/>
            </a:pPr>
            <a:r>
              <a:rPr lang="en-US" altLang="en-US" sz="2400" dirty="0">
                <a:latin typeface="Lato" panose="020F0502020204030203" pitchFamily="34" charset="0"/>
                <a:ea typeface="Lato" panose="020F0502020204030203" pitchFamily="34" charset="0"/>
                <a:cs typeface="Lato" panose="020F0502020204030203" pitchFamily="34" charset="0"/>
              </a:rPr>
              <a:t>Pray for the spiritual and mental wellbeing of nurses, doctors and palliative care specialists who are working long hours and in pressured situations.</a:t>
            </a:r>
          </a:p>
          <a:p>
            <a:pPr eaLnBrk="1" hangingPunct="1"/>
            <a:endParaRPr lang="en-US" altLang="en-US" sz="2400" dirty="0">
              <a:latin typeface="Lato" panose="020F0502020204030203" pitchFamily="34" charset="0"/>
              <a:ea typeface="Lato" panose="020F0502020204030203" pitchFamily="34" charset="0"/>
              <a:cs typeface="Lato" panose="020F0502020204030203" pitchFamily="34" charset="0"/>
            </a:endParaRPr>
          </a:p>
          <a:p>
            <a:pPr marL="342900" indent="-342900" eaLnBrk="1" hangingPunct="1">
              <a:buFont typeface="Arial" panose="020B0604020202020204" pitchFamily="34" charset="0"/>
              <a:buChar char="•"/>
            </a:pPr>
            <a:r>
              <a:rPr lang="en-US" altLang="en-US" sz="2400" dirty="0">
                <a:latin typeface="Lato" panose="020F0502020204030203" pitchFamily="34" charset="0"/>
                <a:ea typeface="Lato" panose="020F0502020204030203" pitchFamily="34" charset="0"/>
                <a:cs typeface="Lato" panose="020F0502020204030203" pitchFamily="34" charset="0"/>
              </a:rPr>
              <a:t>Give thanks for the Association of Palliative Medicine and their courage to speak out against Kim Leadbeater’s bill during committee stage. Pray their concerns would be heard by those politicians undecided in how to vote.</a:t>
            </a:r>
            <a:endParaRPr lang="en-US" altLang="en-US" sz="3200" dirty="0">
              <a:latin typeface="Proxima Nova Thin" panose="020B0604020202020204" charset="0"/>
            </a:endParaRPr>
          </a:p>
        </p:txBody>
      </p:sp>
      <p:pic>
        <p:nvPicPr>
          <p:cNvPr id="2" name="Picture 11">
            <a:extLst>
              <a:ext uri="{FF2B5EF4-FFF2-40B4-BE49-F238E27FC236}">
                <a16:creationId xmlns:a16="http://schemas.microsoft.com/office/drawing/2014/main" id="{1FFEE18A-4178-23FB-03AF-D31DB66FB747}"/>
              </a:ext>
            </a:extLst>
          </p:cNvPr>
          <p:cNvPicPr>
            <a:picLocks noChangeAspect="1"/>
          </p:cNvPicPr>
          <p:nvPr/>
        </p:nvPicPr>
        <p:blipFill>
          <a:blip r:embed="rId4"/>
          <a:srcRect/>
          <a:stretch>
            <a:fillRect/>
          </a:stretch>
        </p:blipFill>
        <p:spPr>
          <a:xfrm>
            <a:off x="10346532" y="8218487"/>
            <a:ext cx="6724650" cy="758825"/>
          </a:xfrm>
          <a:prstGeom prst="rect">
            <a:avLst/>
          </a:prstGeom>
        </p:spPr>
      </p:pic>
      <p:sp>
        <p:nvSpPr>
          <p:cNvPr id="6" name="TextBox 5">
            <a:extLst>
              <a:ext uri="{FF2B5EF4-FFF2-40B4-BE49-F238E27FC236}">
                <a16:creationId xmlns:a16="http://schemas.microsoft.com/office/drawing/2014/main" id="{12F8DD5C-29A5-B2AC-F373-09D46FEF6E37}"/>
              </a:ext>
            </a:extLst>
          </p:cNvPr>
          <p:cNvSpPr txBox="1"/>
          <p:nvPr/>
        </p:nvSpPr>
        <p:spPr>
          <a:xfrm>
            <a:off x="1821638" y="2291400"/>
            <a:ext cx="14644719" cy="1384995"/>
          </a:xfrm>
          <a:prstGeom prst="rect">
            <a:avLst/>
          </a:prstGeom>
          <a:noFill/>
        </p:spPr>
        <p:txBody>
          <a:bodyPr wrap="square">
            <a:spAutoFit/>
          </a:bodyPr>
          <a:lstStyle/>
          <a:p>
            <a:r>
              <a:rPr lang="en-GB" sz="2800" kern="100" dirty="0">
                <a:solidFill>
                  <a:srgbClr val="343C5A"/>
                </a:solidFill>
                <a:effectLst/>
                <a:latin typeface="Lato" panose="020F0502020204030203" pitchFamily="34" charset="0"/>
                <a:ea typeface="Lato" panose="020F0502020204030203" pitchFamily="34" charset="0"/>
                <a:cs typeface="Lato" panose="020F0502020204030203" pitchFamily="34" charset="0"/>
              </a:rPr>
              <a:t>I have seen their ways, but I will heal them; I will guide them and restore comfort to Isreal’s mourners, creating praise on their lips. Peace, peace, to those far and near,” says the LORD. “And I will heal them. </a:t>
            </a:r>
            <a:r>
              <a:rPr lang="en-GB" sz="2800" kern="100" dirty="0">
                <a:solidFill>
                  <a:srgbClr val="0BA2B3"/>
                </a:solidFill>
                <a:effectLst/>
                <a:latin typeface="Lato" panose="020F0502020204030203" pitchFamily="34" charset="0"/>
                <a:ea typeface="Lato" panose="020F0502020204030203" pitchFamily="34" charset="0"/>
                <a:cs typeface="Lato" panose="020F0502020204030203" pitchFamily="34" charset="0"/>
              </a:rPr>
              <a:t>Isaiah 57:18–19</a:t>
            </a:r>
          </a:p>
        </p:txBody>
      </p:sp>
    </p:spTree>
    <p:extLst>
      <p:ext uri="{BB962C8B-B14F-4D97-AF65-F5344CB8AC3E}">
        <p14:creationId xmlns:p14="http://schemas.microsoft.com/office/powerpoint/2010/main" val="3530557462"/>
      </p:ext>
    </p:extLst>
  </p:cSld>
  <p:clrMapOvr>
    <a:masterClrMapping/>
  </p:clrMapOvr>
  <p:transition spd="med">
    <p:pull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323956">
                <a:alpha val="75587"/>
              </a:srgbClr>
            </a:gs>
            <a:gs pos="100000">
              <a:srgbClr val="367F8A"/>
            </a:gs>
          </a:gsLst>
          <a:lin ang="0" scaled="1"/>
        </a:gradFill>
        <a:effectLst/>
      </p:bgPr>
    </p:bg>
    <p:spTree>
      <p:nvGrpSpPr>
        <p:cNvPr id="1" name="">
          <a:extLst>
            <a:ext uri="{FF2B5EF4-FFF2-40B4-BE49-F238E27FC236}">
              <a16:creationId xmlns:a16="http://schemas.microsoft.com/office/drawing/2014/main" id="{2E5011DA-9504-90DB-127B-DE1664A1886B}"/>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041BEE15-369A-96E7-FF14-811C29364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35544" y="1"/>
            <a:ext cx="18423544"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7C664EF-35DB-BD0F-F3E4-8DDE743572B4}"/>
              </a:ext>
            </a:extLst>
          </p:cNvPr>
          <p:cNvSpPr/>
          <p:nvPr/>
        </p:nvSpPr>
        <p:spPr>
          <a:xfrm>
            <a:off x="-135544" y="1"/>
            <a:ext cx="18423544" cy="10287000"/>
          </a:xfrm>
          <a:prstGeom prst="rect">
            <a:avLst/>
          </a:prstGeom>
          <a:gradFill flip="none" rotWithShape="1">
            <a:gsLst>
              <a:gs pos="0">
                <a:srgbClr val="234062">
                  <a:alpha val="83207"/>
                </a:srgbClr>
              </a:gs>
              <a:gs pos="32000">
                <a:srgbClr val="234062">
                  <a:alpha val="88700"/>
                </a:srgbClr>
              </a:gs>
              <a:gs pos="100000">
                <a:srgbClr val="0BA2B3">
                  <a:alpha val="93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12">
            <a:extLst>
              <a:ext uri="{FF2B5EF4-FFF2-40B4-BE49-F238E27FC236}">
                <a16:creationId xmlns:a16="http://schemas.microsoft.com/office/drawing/2014/main" id="{194E9F60-8EBA-979F-0A90-921AFE9BCB66}"/>
              </a:ext>
            </a:extLst>
          </p:cNvPr>
          <p:cNvSpPr txBox="1">
            <a:spLocks noChangeArrowheads="1"/>
          </p:cNvSpPr>
          <p:nvPr/>
        </p:nvSpPr>
        <p:spPr bwMode="auto">
          <a:xfrm>
            <a:off x="1799027" y="899791"/>
            <a:ext cx="11817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4800" b="1" dirty="0">
                <a:solidFill>
                  <a:srgbClr val="CCCC00"/>
                </a:solidFill>
                <a:latin typeface="Lato" panose="020F0502020204030203" pitchFamily="34" charset="0"/>
                <a:ea typeface="Lato" panose="020F0502020204030203" pitchFamily="34" charset="0"/>
                <a:cs typeface="Lato" panose="020F0502020204030203" pitchFamily="34" charset="0"/>
              </a:rPr>
              <a:t>Pray for Christians working in care</a:t>
            </a:r>
          </a:p>
        </p:txBody>
      </p:sp>
      <p:pic>
        <p:nvPicPr>
          <p:cNvPr id="7" name="Picture 6" descr="A black background with white text&#10;&#10;AI-generated content may be incorrect.">
            <a:extLst>
              <a:ext uri="{FF2B5EF4-FFF2-40B4-BE49-F238E27FC236}">
                <a16:creationId xmlns:a16="http://schemas.microsoft.com/office/drawing/2014/main" id="{AE8C5A5A-37A2-B63D-4DB1-FBA95EEF14EC}"/>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1519883" y="8699881"/>
            <a:ext cx="6105644" cy="1363112"/>
          </a:xfrm>
          <a:prstGeom prst="rect">
            <a:avLst/>
          </a:prstGeom>
        </p:spPr>
      </p:pic>
      <p:sp>
        <p:nvSpPr>
          <p:cNvPr id="9" name="TextBox 12">
            <a:extLst>
              <a:ext uri="{FF2B5EF4-FFF2-40B4-BE49-F238E27FC236}">
                <a16:creationId xmlns:a16="http://schemas.microsoft.com/office/drawing/2014/main" id="{AF5A5273-B539-9D55-FB4D-A6F001A81862}"/>
              </a:ext>
            </a:extLst>
          </p:cNvPr>
          <p:cNvSpPr txBox="1">
            <a:spLocks noChangeArrowheads="1"/>
          </p:cNvSpPr>
          <p:nvPr/>
        </p:nvSpPr>
        <p:spPr bwMode="auto">
          <a:xfrm>
            <a:off x="1799027" y="1770940"/>
            <a:ext cx="15164026" cy="2246769"/>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The Lord sustains them on their sickbed and restores them from their bed of illness.  </a:t>
            </a:r>
            <a:r>
              <a:rPr lang="en-GB" sz="2800" kern="100" dirty="0">
                <a:solidFill>
                  <a:srgbClr val="CCCC00"/>
                </a:solidFill>
                <a:effectLst/>
                <a:latin typeface="Lato" panose="020F0502020204030203" pitchFamily="34" charset="0"/>
                <a:ea typeface="Lato" panose="020F0502020204030203" pitchFamily="34" charset="0"/>
                <a:cs typeface="Lato" panose="020F0502020204030203" pitchFamily="34" charset="0"/>
              </a:rPr>
              <a:t>Psalm 41:3</a:t>
            </a:r>
          </a:p>
          <a:p>
            <a:r>
              <a:rPr lang="en-GB"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p>
          <a:p>
            <a:r>
              <a:rPr lang="en-GB"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I needed clothes and you clothed me, I was sick and you looked after me, I was in prison and you came to visit me. </a:t>
            </a:r>
            <a:r>
              <a:rPr lang="en-GB" sz="2800" kern="100" dirty="0">
                <a:solidFill>
                  <a:srgbClr val="CCCC00"/>
                </a:solidFill>
                <a:effectLst/>
                <a:latin typeface="Lato" panose="020F0502020204030203" pitchFamily="34" charset="0"/>
                <a:ea typeface="Lato" panose="020F0502020204030203" pitchFamily="34" charset="0"/>
                <a:cs typeface="Lato" panose="020F0502020204030203" pitchFamily="34" charset="0"/>
              </a:rPr>
              <a:t>Matthew 25:36</a:t>
            </a:r>
          </a:p>
          <a:p>
            <a:pPr eaLnBrk="1" hangingPunct="1"/>
            <a:endParaRPr lang="en-GB" sz="28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5" name="TextBox 2">
            <a:extLst>
              <a:ext uri="{FF2B5EF4-FFF2-40B4-BE49-F238E27FC236}">
                <a16:creationId xmlns:a16="http://schemas.microsoft.com/office/drawing/2014/main" id="{08005F42-75D8-BE7A-E522-A77A30B12079}"/>
              </a:ext>
            </a:extLst>
          </p:cNvPr>
          <p:cNvSpPr txBox="1">
            <a:spLocks noChangeArrowheads="1"/>
          </p:cNvSpPr>
          <p:nvPr/>
        </p:nvSpPr>
        <p:spPr bwMode="auto">
          <a:xfrm>
            <a:off x="2345088" y="4481786"/>
            <a:ext cx="1432016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eaLnBrk="1" hangingPunct="1">
              <a:buFont typeface="Arial" panose="020B0604020202020204" pitchFamily="34" charset="0"/>
              <a:buChar char="•"/>
            </a:pPr>
            <a:r>
              <a:rPr lang="en-GB" sz="2800" kern="100" dirty="0">
                <a:solidFill>
                  <a:schemeClr val="bg1"/>
                </a:solidFill>
                <a:effectLst/>
                <a:latin typeface="Lato" panose="020F0502020204030203" pitchFamily="34" charset="0"/>
                <a:ea typeface="Lato" panose="020F0502020204030203" pitchFamily="34" charset="0"/>
                <a:cs typeface="Lato" panose="020F0502020204030203" pitchFamily="34" charset="0"/>
              </a:rPr>
              <a:t>Give thanks for Christians leading hospice care and care homes across this nation. Pray for </a:t>
            </a:r>
            <a:r>
              <a:rPr lang="en-GB" sz="2800" kern="100" dirty="0">
                <a:solidFill>
                  <a:schemeClr val="bg1"/>
                </a:solidFill>
                <a:latin typeface="Lato" panose="020F0502020204030203" pitchFamily="34" charset="0"/>
                <a:ea typeface="Lato" panose="020F0502020204030203" pitchFamily="34" charset="0"/>
                <a:cs typeface="Lato" panose="020F0502020204030203" pitchFamily="34" charset="0"/>
              </a:rPr>
              <a:t>the long-term funding of end-of-life care in the community.</a:t>
            </a:r>
          </a:p>
          <a:p>
            <a:pPr eaLnBrk="1" hangingPunct="1"/>
            <a:endParaRPr lang="en-GB" sz="28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eaLnBrk="1" hangingPunct="1">
              <a:buFont typeface="Arial" panose="020B0604020202020204" pitchFamily="34" charset="0"/>
              <a:buChar char="•"/>
            </a:pPr>
            <a:r>
              <a:rPr lang="en-GB" sz="2800" kern="100" dirty="0">
                <a:solidFill>
                  <a:schemeClr val="bg1"/>
                </a:solidFill>
                <a:latin typeface="Lato" panose="020F0502020204030203" pitchFamily="34" charset="0"/>
                <a:ea typeface="Lato" panose="020F0502020204030203" pitchFamily="34" charset="0"/>
                <a:cs typeface="Lato" panose="020F0502020204030203" pitchFamily="34" charset="0"/>
              </a:rPr>
              <a:t>Pray against proposals that demand assisted suicide to be carried out in hospices and care homes.</a:t>
            </a:r>
          </a:p>
          <a:p>
            <a:pPr eaLnBrk="1" hangingPunct="1"/>
            <a:endParaRPr lang="en-GB" sz="2800" kern="1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eaLnBrk="1" hangingPunct="1">
              <a:buFont typeface="Arial" panose="020B0604020202020204" pitchFamily="34" charset="0"/>
              <a:buChar char="•"/>
            </a:pPr>
            <a:r>
              <a:rPr lang="en-GB" sz="2800" kern="100" dirty="0">
                <a:solidFill>
                  <a:schemeClr val="bg1"/>
                </a:solidFill>
                <a:latin typeface="Lato" panose="020F0502020204030203" pitchFamily="34" charset="0"/>
                <a:ea typeface="Lato" panose="020F0502020204030203" pitchFamily="34" charset="0"/>
                <a:cs typeface="Lato" panose="020F0502020204030203" pitchFamily="34" charset="0"/>
              </a:rPr>
              <a:t>Bring before the Lord the local hospice and care home in your community. Ask the Lord to provide for the staff and residents.</a:t>
            </a:r>
            <a:endParaRPr lang="en-GB" sz="2400" kern="1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a:p>
            <a:pPr marL="1143000" indent="-1143000" eaLnBrk="1" hangingPunct="1">
              <a:buFont typeface="Arial" panose="020B0604020202020204" pitchFamily="34" charset="0"/>
              <a:buChar char="•"/>
            </a:pPr>
            <a:endParaRPr lang="en-US" altLang="en-US" sz="3200" dirty="0">
              <a:solidFill>
                <a:srgbClr val="234062"/>
              </a:solidFill>
              <a:latin typeface="Proxima Nova Thin" panose="020B0604020202020204" charset="0"/>
            </a:endParaRPr>
          </a:p>
        </p:txBody>
      </p:sp>
    </p:spTree>
    <p:extLst>
      <p:ext uri="{BB962C8B-B14F-4D97-AF65-F5344CB8AC3E}">
        <p14:creationId xmlns:p14="http://schemas.microsoft.com/office/powerpoint/2010/main" val="521777437"/>
      </p:ext>
    </p:extLst>
  </p:cSld>
  <p:clrMapOvr>
    <a:masterClrMapping/>
  </p:clrMapOvr>
  <p:transition spd="slow">
    <p:push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1B2F7F8-8167-476A-A7BF-AD8AE7D48713}">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9698d2-e4b2-465e-b804-83ffed6f7ce9" xsi:nil="true"/>
    <lcf76f155ced4ddcb4097134ff3c332f xmlns="e0ad1e90-4170-499c-a2d6-0dbcfa00dd4f">
      <Terms xmlns="http://schemas.microsoft.com/office/infopath/2007/PartnerControls"/>
    </lcf76f155ced4ddcb4097134ff3c332f>
    <SharedWithUsers xmlns="6e9698d2-e4b2-465e-b804-83ffed6f7ce9">
      <UserInfo>
        <DisplayName>Meeting Room 1</DisplayName>
        <AccountId>916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6CDDF874DA8E46A1A5CFD84E5A6385" ma:contentTypeVersion="18" ma:contentTypeDescription="Create a new document." ma:contentTypeScope="" ma:versionID="9c383d1f601e9edac006bf4e23d7203e">
  <xsd:schema xmlns:xsd="http://www.w3.org/2001/XMLSchema" xmlns:xs="http://www.w3.org/2001/XMLSchema" xmlns:p="http://schemas.microsoft.com/office/2006/metadata/properties" xmlns:ns2="6e9698d2-e4b2-465e-b804-83ffed6f7ce9" xmlns:ns3="e0ad1e90-4170-499c-a2d6-0dbcfa00dd4f" targetNamespace="http://schemas.microsoft.com/office/2006/metadata/properties" ma:root="true" ma:fieldsID="1770b9e44740affb77dedb989da597e4" ns2:_="" ns3:_="">
    <xsd:import namespace="6e9698d2-e4b2-465e-b804-83ffed6f7ce9"/>
    <xsd:import namespace="e0ad1e90-4170-499c-a2d6-0dbcfa00dd4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698d2-e4b2-465e-b804-83ffed6f7ce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1" nillable="true" ma:displayName="Taxonomy Catch All Column" ma:hidden="true" ma:list="{d5606900-7e7c-47b0-a7d2-82b2510fd0c9}" ma:internalName="TaxCatchAll" ma:showField="CatchAllData" ma:web="6e9698d2-e4b2-465e-b804-83ffed6f7ce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ad1e90-4170-499c-a2d6-0dbcfa00dd4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02c081a-1ddd-4e6d-98fc-89cbbe57b9c7"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1C688D-053B-4646-8925-AFAD95F4A4A5}">
  <ds:schemaRef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6e9698d2-e4b2-465e-b804-83ffed6f7ce9"/>
    <ds:schemaRef ds:uri="e0ad1e90-4170-499c-a2d6-0dbcfa00dd4f"/>
    <ds:schemaRef ds:uri="http://purl.org/dc/dcmitype/"/>
    <ds:schemaRef ds:uri="http://purl.org/dc/terms/"/>
  </ds:schemaRefs>
</ds:datastoreItem>
</file>

<file path=customXml/itemProps2.xml><?xml version="1.0" encoding="utf-8"?>
<ds:datastoreItem xmlns:ds="http://schemas.openxmlformats.org/officeDocument/2006/customXml" ds:itemID="{6E919597-875E-F44C-ADC2-14A64F5280F4}">
  <ds:schemaRefs>
    <ds:schemaRef ds:uri="http://schemas.microsoft.com/sharepoint/v3/contenttype/forms"/>
  </ds:schemaRefs>
</ds:datastoreItem>
</file>

<file path=customXml/itemProps3.xml><?xml version="1.0" encoding="utf-8"?>
<ds:datastoreItem xmlns:ds="http://schemas.openxmlformats.org/officeDocument/2006/customXml" ds:itemID="{F64614F7-6CA8-4A13-BAF9-8A368CB9B30A}">
  <ds:schemaRefs>
    <ds:schemaRef ds:uri="6e9698d2-e4b2-465e-b804-83ffed6f7ce9"/>
    <ds:schemaRef ds:uri="e0ad1e90-4170-499c-a2d6-0dbcfa00dd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415</TotalTime>
  <Words>648</Words>
  <Application>Microsoft Macintosh PowerPoint</Application>
  <PresentationFormat>Custom</PresentationFormat>
  <Paragraphs>44</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vt:lpstr>
      <vt:lpstr>Segoe UI</vt:lpstr>
      <vt:lpstr>Calibri Light</vt:lpstr>
      <vt:lpstr>Lato</vt:lpstr>
      <vt:lpstr>Arial</vt:lpstr>
      <vt:lpstr>PROXIMA NOVA THIN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living invite</dc:title>
  <dc:creator>Alicia Edmund</dc:creator>
  <cp:lastModifiedBy>Alicia Edmund</cp:lastModifiedBy>
  <cp:revision>4</cp:revision>
  <dcterms:created xsi:type="dcterms:W3CDTF">2006-08-16T00:00:00Z</dcterms:created>
  <dcterms:modified xsi:type="dcterms:W3CDTF">2025-05-06T08:29:14Z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0x010100C76CDDF874DA8E46A1A5CFD84E5A6385</vt:lpwstr>
  </property>
  <property fmtid="{D5CDD505-2E9C-101B-9397-08002B2CF9AE}" pid="3" name="MediaServiceImageTags">
    <vt:lpwstr/>
  </property>
  <property fmtid="{D5CDD505-2E9C-101B-9397-08002B2CF9AE}" pid="4" name="TaxCatchAll">
    <vt:lpwstr/>
  </property>
  <property fmtid="{D5CDD505-2E9C-101B-9397-08002B2CF9AE}" pid="5" name="lcf76f155ced4ddcb4097134ff3c332f">
    <vt:lpwstr/>
  </property>
  <property fmtid="{D5CDD505-2E9C-101B-9397-08002B2CF9AE}" pid="6" name="Theme">
    <vt:lpwstr/>
  </property>
</Properties>
</file>